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notesSlides/notesSlide4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Source Sans Pro" panose="020B0503030403020204" pitchFamily="34" charset="0"/>
      <p:regular r:id="rId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6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2T17:28:35.78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1069 215 24575,'-6'4'0,"1"1"0,-2-1 0,1 0 0,0 0 0,-1-1 0,0 0 0,-9 3 0,9-4 0,1 1 0,0 0 0,-1 0 0,1 0 0,0 1 0,1-1 0,-9 8 0,14-11 0,-1 0 0,1 1 0,0-1 0,0 0 0,0 1 0,-1-1 0,1 0 0,0 1 0,0-1 0,0 0 0,0 1 0,0-1 0,0 0 0,0 1 0,0-1 0,-1 0 0,1 1 0,0-1 0,0 0 0,1 1 0,-1-1 0,0 0 0,0 1 0,0-1 0,0 1 0,0-1 0,0 0 0,0 0 0,0 1 0,1-1 0,-1 0 0,0 1 0,0-1 0,1 0 0,-1 1 0,0-1 0,0 0 0,1 0 0,-1 0 0,0 1 0,0-1 0,1 0 0,-1 0 0,0 0 0,1 0 0,-1 1 0,0-1 0,1 0 0,-1 0 0,0 0 0,1 0 0,-1 0 0,1 0 0,-1 0 0,0 0 0,1 0 0,-1 0 0,1 0 0,24 4 0,-24-4 0,25 2 0,0-1 0,0 0 0,0-2 0,0-2 0,0 0 0,-1-1 0,1-2 0,-1 0 0,0-2 0,32-14 0,213-96 0,-183 86 0,-62 24 0,44-20 0,-69 28 0,0 0 0,0 0 0,1 0 0,-1 0 0,0 0 0,0 0 0,0 0 0,1 0 0,-1 0 0,0 0 0,0 0 0,0 0 0,0 0 0,1 0 0,-1 0 0,0 0 0,0-1 0,0 1 0,0 0 0,1 0 0,-1 0 0,0 0 0,0 0 0,0 0 0,0-1 0,0 1 0,0 0 0,0 0 0,1 0 0,-1 0 0,0-1 0,0 1 0,0 0 0,0 0 0,0 0 0,0-1 0,0 1 0,0 0 0,0 0 0,0 0 0,0 0 0,0-1 0,0 1 0,0 0 0,0 0 0,0 0 0,0-1 0,0 1 0,0 0 0,-1 0 0,1 0 0,0 0 0,0-1 0,0 1 0,0 0 0,0 0 0,0 0 0,0 0 0,-1-1 0,-16-3 0,-26 1 0,0 6 0,0 2 0,1 1 0,0 3 0,-54 17 0,-12 3 0,-77 18 0,-106 22 0,252-60 0,0 2 0,1 1 0,-44 20 0,47-20 0,-56 13 0,69-21 0,1 1 0,0 1 0,0 1 0,0 1 0,1 0 0,0 2 0,-20 12 0,76-39 0,58-31 0,-12-7 0,117-57 0,-164 95 0,1 2 0,0 1 0,1 2 0,0 2 0,1 1 0,52-5 0,-129 21 0,1 2 0,-48 18 0,-9 2 0,12-4-355,-155 69-1,175-67 356,40-19 0,1 2 0,1 0 0,-1 1 0,2 1 0,0 1 0,-29 24 0,37-26 192,3-3-109,0 0 0,0 1 1,1 0-1,1 0 0,-11 16 0,17-23-81,0-1 0,1 0 0,-1 0 1,1 1-1,-1-1 0,1 0 0,0 1 0,-1-1 1,1 0-1,0 1 0,0-1 0,0 1 1,0-1-1,0 0 0,0 1 0,0-1 0,1 1 1,-1-1-1,0 0 0,1 1 0,-1-1 1,2 1-1,-1 0-4,1 0 0,0 0 0,0 0 1,1 0-1,-1-1 0,0 1 0,0-1 0,1 0 1,-1 0-1,1 1 0,-1-2 0,1 1 0,-1 0 1,1 0-1,0-1 0,2 1 0,15 2 3,-1-1-1,1-1 0,0-1 1,-1-1-1,1 0 1,0-2-1,-1 0 0,36-11 1,8-7-9,79-39 0,-19 6-131,-68 34-13,1 1 1,2 3-1,-1 3 0,116-12 1,-161 24 163,-1 2 2,1-2 0,-1 0 0,0 0 0,0-1 0,0 0-1,0-1 1,-1-1 0,1 1 0,12-8 0,-23 11-2,0 0 0,1 0 0,-1 0 0,0 0 35,0 0-35,0 0-1,0-1 1,0 1 0,0 0 0,0 0 0,1 0 0,-1 0-1,0 0 1,0 0 0,0-1 0,0 1 0,0 0-1,0 0 1,0 0 0,0 0 0,0 0 0,0 0-1,0-1 1,0 1 0,0 0 0,0 0 0,0 0-1,0 0 1,0 0 0,0 0 0,0-1 0,-1 1 0,1 0-1,0 0 1,0 0 0,0 0 0,0 0 0,0-1 23,0 1-23,0 0 0,0 0-1,-1 0 1,1 0 0,0 0 0,0 0 0,0 0-1,0 0 1,0 0 0,0 0 0,-1 0 0,1 0 0,0 0-1,0 0 1,-15-5 108,-15 2-179,-13 4 58,0 2 0,0 2-1,1 2 1,-78 22 0,7-1-919,-199 62 221,227-62 744,-180 69-820,206-77 1217,48-17-302,-1 0 0,0 1 0,1 1 0,0 0 0,0 0 0,0 1 0,-13 10 0,24-16-140,-1 0-1,1 0 1,0 0 0,0 0-1,0 0 1,0 0 0,-1 1-1,1-1 1,0 0 0,0 0-1,0 0 1,0 0 0,0 0-1,0 1 1,0-1-1,0 0 1,-1 0 0,1 0-1,0 0 1,0 1 0,0-1-1,0 0 1,0 0 0,0 0-1,0 1 1,0-1-1,0 0 1,0 0 0,0 0-1,0 0 1,0 1 0,0-1-1,0 0 1,1 0 0,-1 0-1,0 1 1,0-1 0,0 0-1,0 0 1,0 0-1,0 0 1,0 0 0,0 1-1,1-1 1,-1 0 0,12 4-17,15 0 182,8-6-11,-1 0-1,1-3 1,61-15-1,-46 9-106,-34 6-47,-1 0 0,1 0 0,-1-2 0,18-10 0,-19 10 0,0 0 0,1 0 0,0 2 0,24-7 0,154-24 0,-142 28 0,1 3 0,0 2 0,53 4 0,-65-1 0,-38 0 0,0 0 0,0 0 0,0 0 0,-1 0 0,1 0 0,0 0 0,0 1 0,0-1 0,-1 1 0,1-1 0,0 1 0,-1-1 0,1 1 0,2 1 0,-4-1 0,0-1 0,0 1 0,0-1 0,0 1 0,0-1 0,0 1 0,0-1 0,0 1 0,0-1 0,0 1 0,0-1 0,0 1 0,0-1 0,-1 1 0,1-1 0,0 1 0,0-1 0,0 1 0,-1-1 0,1 0 0,0 1 0,-1-1 0,1 0 0,0 1 0,-1-1 0,1 0 0,-1 1 0,1-1 0,0 0 0,-1 0 0,0 1 0,-53 29 0,-85 25-222,-32 16-509,148-60 770,0 2 0,0 1 0,1 1 0,-38 34 0,48-38 320,4-4-295,0 0-1,1 0 1,0 1 0,1-1-1,-1 2 1,-5 9 0,12-17-69,-1 0 1,0 0 0,1 1-1,0-1 1,-1 0 0,1 0 0,0 1-1,-1-1 1,1 0 0,0 1-1,0-1 1,0 1 0,0-1 0,0 0-1,1 1 1,-1-1 0,0 0 0,1 1-1,-1-1 1,1 0 0,0 2-1,1-1 9,0 0-1,0 0 0,0 0 0,0 0 0,0-1 1,0 1-1,0-1 0,1 1 0,-1-1 0,1 0 1,-1 0-1,1 0 0,-1 0 0,6 1 0,30 4-3,0-2 0,0-1 0,1-1 0,-1-3 0,58-7 0,-63 2 0,0-2 0,0-1 0,0-1 0,47-22 0,17-6 0,-62 27 0,-1-2 0,-1-1 0,33-20 0,-49 20 0,-17 14 0,0-1 0,0 1 0,0 0 0,0 0 0,0-1 0,0 1 0,1 0 0,-1 0 0,0-1 0,0 1 0,0 0 0,0 0 0,0-1 0,0 1 0,0 0 0,0-1 0,0 1 0,0 0 0,0 0 0,-1-1 0,1 1 0,0 0 0,0 0 0,0-1 0,0 1 0,0 0 0,0 0 0,-1 0 0,1-1 0,0 1 0,0 0 0,0 0 0,0 0 0,-1-1 0,1 1 0,-1 0 0,-1-1 0,0 0 0,-1 1 0,1-1 0,-1 1 0,1-1 0,-1 1 0,1 0 0,-1 0 0,1 0 0,-1 0 0,1 1 0,-5 0 0,-11 3 0,0 1 0,0 1 0,0 0 0,0 2 0,1 0 0,-22 14 0,32-18 0,2 0 0,-1 1 0,0 0 0,1 0 0,0 0 0,0 0 0,1 1 0,-8 11 0,10-13 0,0 0 0,1-1 0,-1 1 0,1 0 0,0 0 0,0 0 0,0 0 0,1 0 0,-1 0 0,1 0 0,0 1 0,0-1 0,1 0 0,-1 0 0,1 0 0,2 7 0,-3-9 0,1 1 0,0-1 0,0 0 0,0 1 0,0-1 0,0 0 0,1 1 0,-1-1 0,1 0 0,-1 0 0,1 0 0,0 0 0,0-1 0,0 1 0,0 0 0,0-1 0,0 1 0,0-1 0,4 2 0,-2-2 0,0 0 0,1 0 0,-1 0 0,0-1 0,0 1 0,1-1 0,-1 0 0,0 0 0,1-1 0,7-1 0,7-3 0,1-1 0,-1-1 0,0 0 0,18-11 0,-25 11 0,57-21 0,-51 22 0,-1 0 0,0-1 0,-1-1 0,1-1 0,-2 0 0,1-1 0,16-15 0,-31 24 0,0 1 0,0-1 0,0 0 0,-1 0 0,1 1 0,0-1 0,-1 0 0,1 0 0,-1 0 0,1 0 0,-1 0 0,0 0 0,1 0 0,-1 0 0,0 0 0,1 0 0,-1-2 0,-10-5 0,7 8 0,-1-1 0,1 1 0,0 0 0,-1 0 0,1 0 0,0 0 0,0 1 0,-1 0 0,-4 1 0,6-2 0,-101 40 0,91-34 0,-1 0 0,1 0 0,1 1 0,-1 1 0,-20 17 0,31-24 0,0-1 0,0 1 0,1 0 0,-1 0 0,0 0 0,0 0 0,0 0 0,1 0 0,-1 0 0,0 0 0,1 0 0,-1 0 0,1 0 0,-1 0 0,1 1 0,-1-1 0,1 0 0,0 0 0,0 1 0,0-1 0,0 0 0,0 2 0,0-2 0,1 0 0,-1 0 0,1 0 0,0 0 0,0-1 0,-1 1 0,1 0 0,0-1 0,0 1 0,0-1 0,0 1 0,-1-1 0,1 1 0,0-1 0,0 1 0,0-1 0,0 0 0,0 0 0,0 1 0,2-1 0,4 1 0,0-1 0,0 0 0,-1 0 0,1 0 0,0-1 0,11-2 0,2-4 0,0-1 0,-1-1 0,0 0 0,-1-2 0,32-23 0,79-75 0,-111 92 0,128-110 0,-144 125 0,0 0 0,1-1 0,-1 1 0,0-1 0,-1 1 0,1-1 0,0 0 0,-1 0 0,1 0 0,-1 0 0,0 0 0,1-3 0,-2 5 0,0 1 0,0 0 0,0 0 0,0-1 0,0 1 0,0 0 0,0 0 0,0-1 0,0 1 0,0 0 0,0 0 0,0-1 0,0 1 0,0 0 0,0 0 0,0-1 0,-1 1 0,1 0 0,0 0 0,0-1 0,0 1 0,0 0 0,-1 0 0,1 0 0,0-1 0,0 1 0,0 0 0,-1 0 0,1 0 0,0 0 0,0 0 0,0-1 0,-1 1 0,1 0 0,0 0 0,0 0 0,-1 0 0,1 0 0,0 0 0,-1 0 0,1 0 0,0 0 0,-24 11 0,4 5 0,0 1 0,1 0 0,-28 35 0,-11 11 0,55-59 0,-1-1 0,1 1 0,0 0 0,0 0 0,0 0 0,1 0 0,-3 5 0,5-8 0,0-1 0,0 0 0,0 0 0,0 0 0,-1 0 0,1 1 0,0-1 0,0 0 0,0 0 0,0 0 0,0 0 0,0 1 0,0-1 0,0 0 0,0 0 0,0 0 0,0 1 0,0-1 0,0 0 0,0 0 0,0 0 0,0 1 0,0-1 0,0 0 0,0 0 0,0 0 0,0 1 0,0-1 0,0 0 0,0 0 0,1 0 0,-1 0 0,0 1 0,0-1 0,0 0 0,0 0 0,0 0 0,1 0 0,-1 0 0,0 0 0,0 1 0,0-1 0,0 0 0,1 0 0,-1 0 0,0 0 0,0 0 0,1 0 0,19-11 0,170-142 0,-132 107 0,-40 30 0,0 2 0,0 0 0,1 1 0,1 1 0,0 1 0,39-16 0,-49 24 0,-3 1 0,1 0 0,0-1 0,-1 0 0,0 0 0,0-1 0,12-7 0,-20 8 0,-10 6 0,-15 7 0,6-2 0,-28 13 0,0 2 0,1 2 0,2 3 0,-67 51 0,93-63 0,11-11 0,0 1 0,1 0 0,0 1 0,0-1 0,1 2 0,-1-1 0,1 0 0,1 1 0,0 0 0,0 1 0,-6 13 0,11-21 0,-1 0 0,1 0 0,-1 0 0,1 0 0,0 0 0,0 0 0,0 0 0,-1 0 0,1 0 0,0 1 0,0-1 0,0 0 0,1 0 0,-1 0 0,0 0 0,0 0 0,0 0 0,1 0 0,-1 0 0,1 0 0,-1 0 0,1 0 0,-1 0 0,1-1 0,-1 1 0,1 0 0,1 1 0,-1-1 0,1-1 0,-1 0 0,1 1 0,-1-1 0,1 0 0,-1 0 0,1 0 0,-1 0 0,1 0 0,-1 0 0,1 0 0,-1 0 0,1-1 0,-1 1 0,1-1 0,1 0 0,54-29 0,70-64 0,-89 63 0,2 1 0,53-30 0,-59 41 0,-5 3 0,0 0 0,1 2 0,1 1 0,59-16 0,-42 17 0,-36 7 0,0 2 0,-1 0 0,1 0 0,0 1 0,0 0 0,1 1 0,-1 1 0,0 0 0,24 3 0,-35-3 0,1 0 0,0 0 0,-1 1 0,1-1 0,-1 1 0,1-1 0,-1 1 0,0-1 0,1 1 0,-1 0 0,0 0 0,1 0 0,-1 0 0,0 0 0,0 0 0,0 0 0,0 0 0,0 1 0,0-1 0,0 0 0,0 0 0,0 1 0,0-1 0,-1 1 0,1-1 0,-1 1 0,1-1 0,-1 1 0,0-1 0,1 1 0,-1-1 0,0 3 0,-1 2 0,0 0 0,-1 1 0,0-1 0,0 0 0,-1 0 0,-5 10 0,5-10 0,0 0 0,0 1 0,0-1 0,1 1 0,0 0 0,-2 9 0,4-14 0,0 0 0,0 0 0,1-1 0,-1 1 0,0 0 0,1-1 0,-1 1 0,1 0 0,-1-1 0,1 1 0,0-1 0,-1 1 0,1-1 0,0 1 0,0-1 0,0 1 0,1-1 0,-1 0 0,0 0 0,0 0 0,1 1 0,-1-1 0,0 0 0,1-1 0,-1 1 0,1 0 0,-1 0 0,1-1 0,0 1 0,2 0 0,11 4 0,0-1 0,0-1 0,0 0 0,1-2 0,-1 1 0,0-2 0,1 0 0,-1 0 0,1-2 0,-1 0 0,0-1 0,0 0 0,0-1 0,25-10 0,12-10 0,0-1 0,77-52 0,-98 57 0,-12 9 0,9-6 0,45-36 0,-62 36 0,-11 17 0,0 0 0,0-1 0,0 1 0,0-1 0,-1 1 0,1 0 0,0-1 0,0 1 0,-1-1 0,1 1 0,0 0 0,0-1 0,-1 1 0,1 0 0,0 0 0,-1-1 0,1 1 0,-1 0 0,1 0 0,0 0 0,-1-1 0,1 1 0,-1 0 0,1 0 0,0 0 0,-1 0 0,0 0 0,-3-1 0,1 1 0,-1-1 0,0 1 0,0 1 0,1-1 0,-1 0 0,0 1 0,-4 1 0,-16 7 0,1 0 0,-34 20 0,-8 5 0,105-76 0,-34 37 0,-1 1 0,0-1 0,0 0 0,-1-1 0,0 1 0,0-1 0,4-7 0,-8 12 0,1 0 0,-1 0 0,0 0 0,1 0 0,-1 0 0,0 0 0,0 0 0,0 0 0,0 0 0,0 0 0,0 0 0,0 0 0,0 0 0,-1 0 0,1 0 0,0 0 0,0 0 0,-1 0 0,1 0 0,-1 0 0,0-1 0,-1 0 0,0 0 0,0 1 0,0-1 0,0 1 0,0-1 0,0 1 0,0 0 0,0-1 0,-1 1 0,1 0 0,-1 1 0,-3-2 0,-27-4 0,1 1 0,-1 1 0,1 2 0,-1 2 0,-43 4 0,0-1 0,-144 6 0,176-5 0,1 3 0,0 1 0,-42 14 0,-71 19 0,108-31 0,1 2 0,0 3 0,-83 37 0,129-52 0,0 0 0,1 0 0,-1 0 0,0 0 0,0 0 0,1 1 0,-1-1 0,0 0 0,1 1 0,-1-1 0,0 0 0,1 1 0,-1-1 0,0 1 0,1-1 0,-1 1 0,1-1 0,-1 1 0,1 0 0,-1-1 0,1 1 0,0 0 0,-1-1 0,1 1 0,0 0 0,-1-1 0,1 1 0,0 0 0,0 0 0,0-1 0,0 1 0,0 0 0,-1 0 0,1-1 0,1 2 0,0-1 0,0 0 0,0-1 0,1 1 0,-1-1 0,0 0 0,1 1 0,-1-1 0,0 0 0,1 0 0,-1 1 0,0-1 0,1-1 0,-1 1 0,0 0 0,1 0 0,-1 0 0,0-1 0,1 1 0,1-1 0,324-117 0,-278 99 0,0 2 0,0 2 0,2 2 0,55-7 0,-9 3 0,-53 9 0,58-5 0,-99 13 0,7 0 0,1 0 0,0-1 0,-1 0 0,1-1 0,-1 0 0,1-1 0,-1 0 0,0 0 0,16-8 0,-26 11 0,0 0 0,0 0 0,0 0 0,1-1 0,-1 1 0,0 0 0,0 0 0,0 0 0,0 0 0,0 0 0,0 0 0,0 0 0,0 0 0,1 0 0,-1-1 0,0 1 0,0 0 0,0 0 0,0 0 0,0 0 0,0 0 0,0-1 0,0 1 0,0 0 0,0 0 0,0 0 0,0 0 0,0 0 0,0 0 0,0-1 0,0 1 0,0 0 0,0 0 0,0 0 0,0 0 0,0 0 0,0-1 0,0 1 0,0 0 0,0 0 0,-1 0 0,1 0 0,0 0 0,0 0 0,0 0 0,0-1 0,0 1 0,0 0 0,0 0 0,0 0 0,-1 0 0,1 0 0,0 0 0,-12-4 0,-14 0 0,-68-1 0,-145 10 0,211-1 0,1 0 0,0 2 0,1 1 0,0 2 0,0 0 0,0 1 0,1 2 0,-37 23 0,55-31 0,0 1 0,0 0 0,1 0 0,0 1 0,0 0 0,0 0 0,-6 10 0,11-15 0,0 0 0,1 0 0,-1 0 0,1 0 0,0 0 0,-1 0 0,1 0 0,0 0 0,-1 0 0,1 1 0,0-1 0,0 0 0,0 0 0,0 0 0,0 0 0,0 0 0,0 0 0,1 0 0,-1 1 0,0-1 0,1 0 0,-1 0 0,1 1 0,1 0 0,0 0 0,0 0 0,-1-1 0,1 1 0,1 0 0,-1-1 0,0 0 0,0 1 0,0-1 0,1 0 0,-1 0 0,1-1 0,-1 1 0,5 1 0,32 4 0,0-1 0,0-2 0,0-1 0,62-7 0,-14 2 0,134 5 0,150-6 0,-330-2 0,-1-1 0,69-21 0,-72 16 0,1 3 0,-1 1 0,48-4 0,124-13 0,-126 12 0,-70 12 0,-6 1 0,1-1 0,-1 0 0,1 0 0,-1 0 0,1-1 0,-1 0 0,0-1 0,0 0 0,0 0 0,12-8 0,-18 11 0,-1 0 0,0 0 0,0-1 0,0 1 0,0 0 0,0 0 0,0-1 0,0 1 0,0 0 0,0-1 0,0 1 0,0 0 0,0 0 0,0-1 0,0 1 0,-1 0 0,1 0 0,0-1 0,0 1 0,0 0 0,0 0 0,0-1 0,-1 1 0,1 0 0,0 0 0,0 0 0,0-1 0,-1 1 0,1 0 0,0 0 0,0 0 0,-1 0 0,1-1 0,0 1 0,0 0 0,-1 0 0,1 0 0,0 0 0,0 0 0,-1 0 0,1 0 0,0 0 0,0 0 0,-1 0 0,1 0 0,-1 0 0,-15-4 0,-15 0 0,0 1 0,0 2 0,0 1 0,-1 1 0,-56 10 0,81-9 0,1 0 0,0 0 0,0 1 0,0 0 0,0 0 0,1 1 0,-1-1 0,1 1 0,0 0 0,-9 10 0,12-13 0,1 1 0,0-1 0,0 0 0,1 0 0,-1 1 0,0-1 0,0 1 0,1-1 0,-1 1 0,1-1 0,-1 1 0,1-1 0,-1 1 0,1 0 0,0-1 0,0 1 0,0-1 0,0 1 0,0 2 0,1-2 0,0 0 0,0 0 0,0 0 0,1 0 0,-1-1 0,0 1 0,1 0 0,-1-1 0,1 1 0,-1-1 0,1 0 0,0 1 0,-1-1 0,1 0 0,0 0 0,0 0 0,0 0 0,0 0 0,2 0 0,6 3 0,1-1 0,-1-1 0,0 1 0,1-2 0,-1 1 0,1-1 0,0-1 0,-1 0 0,1-1 0,11-1 0,10-4 0,62-20 0,-64 13 0,-29 13 0,-1 0 0,1-1 0,0 1 0,-1 0 0,1 0 0,0 0 0,-1-1 0,1 1 0,-1 0 0,1-1 0,0 1 0,-1-1 0,1 1 0,-1 0 0,1-1 0,-1 1 0,1-1 0,-1 1 0,0-1 0,1 0 0,-1 1 0,0-1 0,1 1 0,-1-1 0,0 0 0,1 1 0,-1-1 0,0 0 0,0 1 0,0-1 0,0 0 0,0 1 0,0-1 0,0 0 0,0 1 0,0-1 0,0 0 0,0 0 0,-1 0 0,1 0 0,-1 1 0,1 0 0,-1 0 0,1-1 0,-1 1 0,1 0 0,-1 0 0,1 0 0,-1 0 0,1 0 0,-1 0 0,0 0 0,1 0 0,-1 0 0,1 0 0,-1 0 0,1 0 0,-1 0 0,1 1 0,-1-1 0,1 0 0,-1 0 0,1 0 0,-1 1 0,1-1 0,-1 0 0,1 1 0,-1-1 0,1 0 0,0 1 0,-1-1 0,1 1 0,0-1 0,-1 1 0,1-1 0,0 1 0,-1-1 0,1 1 0,0-1 0,0 1 0,0 0 0,-11 23 0,11-19 0,0 0 0,0-1 0,1 1 0,-1 0 0,1 0 0,1 0 0,-1 0 0,1-1 0,-1 1 0,1-1 0,0 1 0,1-1 0,-1 0 0,1 0 0,0 0 0,0 0 0,0 0 0,1-1 0,-1 1 0,1-1 0,0 0 0,0 0 0,6 3 0,4 3 0,0 0 0,1-2 0,0 0 0,0 0 0,28 7 0,11-2 0,1-1 0,96 4 0,112-12 0,-160-4 0,-78-1 0,1-2 0,-1-1 0,0 0 0,-1-2 0,0-1 0,0-1 0,41-22 0,22-6 0,-83 35 0,1 0 0,-1 0 0,1-1 0,-1 1 0,0-1 0,0 0 0,0 0 0,-1 0 0,1 0 0,-1-1 0,0 1 0,0-1 0,0 0 0,0 0 0,3-7 0,-5 10 0,0-1 0,-1 0 0,1 1 0,-1-1 0,0 0 0,1 1 0,-1-1 0,0 0 0,0 0 0,0 1 0,0-1 0,-1 0 0,1 0 0,0 1 0,-1-1 0,1 0 0,-1 1 0,0-3 0,-1 2 0,0-1 0,1 1 0,-1 0 0,0 0 0,0 0 0,-1 0 0,1 0 0,0 0 0,0 1 0,-1-1 0,1 1 0,-1-1 0,0 1 0,-3-1 0,-11-4 0,-1 1 0,0 0 0,0 2 0,0 0 0,-29-1 0,-98 7 0,70 0 0,65-4 0,0 1 0,1 1 0,-1-1 0,0 2 0,0-1 0,1 1 0,-1 1 0,1 0 0,-1 0 0,-15 9 0,42-15 0,14-9 0,105-51 0,-135 63 0,-1 0 0,1 0 0,0-1 0,0 1 0,-1 0 0,1 0 0,0-1 0,-1 1 0,1 0 0,0-1 0,-1 1 0,1 0 0,-1-1 0,1 1 0,-1-1 0,1 1 0,-1-1 0,1 0 0,-1 1 0,1-1 0,-1 1 0,0-1 0,1 0 0,-1 1 0,0-1 0,0 0 0,1 1 0,-1-1 0,0 0 0,0 0 0,0 1 0,0-1 0,0-1 0,-1 1 0,-1 0 0,1 0 0,0 0 0,-1 0 0,0 0 0,1 1 0,-1-1 0,1 0 0,-1 1 0,0-1 0,1 1 0,-1 0 0,-2-1 0,-70-3 0,69 4 0,-86 5 0,0 4 0,0 4 0,-144 39 0,193-35 0,41-17 0,0 1 0,1-1 0,-1 0 0,1 1 0,-1-1 0,0 0 0,1 1 0,-1-1 0,1 1 0,0-1 0,-1 1 0,1-1 0,-1 1 0,1-1 0,0 1 0,-1 0 0,1-1 0,0 1 0,0-1 0,-1 1 0,1 0 0,0 0 0,0 0 0,1 0 0,-1 0 0,1-1 0,0 1 0,-1 0 0,1-1 0,0 1 0,-1 0 0,1-1 0,0 1 0,0-1 0,-1 1 0,1-1 0,0 0 0,0 1 0,0-1 0,0 0 0,0 1 0,0-1 0,-1 0 0,3 0 0,16 4 0,-1-1 0,1 0 0,0-2 0,0 0 0,0-1 0,0-1 0,0-1 0,0 0 0,-1-1 0,34-11 0,-18 2 0,-2-2 0,1-1 0,-2-1 0,55-38 0,-79 50 0,-1-1 0,0 0 0,0 0 0,9-11 0,-15 15 0,1 1 0,0-1 0,-1 0 0,1 1 0,-1-1 0,1 0 0,-1 0 0,1 1 0,-1-1 0,1 0 0,-1 0 0,0 0 0,0 0 0,1 0 0,-1 1 0,0-1 0,0 0 0,0 0 0,0 0 0,0 0 0,0 0 0,0 0 0,0 0 0,-1 0 0,1 1 0,0-1 0,0 0 0,-1 0 0,1 0 0,-1 0 0,1 1 0,0-1 0,-1 0 0,0 0 0,1 1 0,-1-1 0,1 0 0,-1 1 0,0-1 0,1 1 0,-1-1 0,0 0 0,0 1 0,0 0 0,1-1 0,-1 1 0,0 0 0,0-1 0,0 1 0,0 0 0,-1-1 0,-19-3 0,0 0 0,1 1 0,-1 1 0,-1 1 0,1 1 0,-34 4 0,-2-1 0,-70-3 0,-79 4 0,170 2 0,1 2 0,0 1 0,0 2 0,1 1 0,1 2 0,-39 22 0,51-25 0,18-10 0,0 0 0,0 0 0,0 0 0,1 1 0,-1 0 0,0-1 0,1 1 0,0 0 0,-1 0 0,1 0 0,0 1 0,0-1 0,0 0 0,0 1 0,1-1 0,-1 1 0,1 0 0,-1 0 0,1-1 0,0 1 0,0 0 0,0 0 0,1 0 0,-1 0 0,1 0 0,-1 0 0,1 0 0,0 4 0,1-4 0,0 0 0,0 1 0,1-1 0,-1 0 0,1 0 0,0 0 0,-1 0 0,1 0 0,1 0 0,-1-1 0,0 1 0,1-1 0,-1 1 0,1-1 0,0 0 0,-1 0 0,1 0 0,0 0 0,1-1 0,-1 1 0,0-1 0,0 0 0,1 0 0,5 1 0,30 5 0,0-2 0,1-1 0,-1-2 0,1-2 0,40-6 0,23 2 0,-56 4-26,1-2 0,0-3 0,64-14 0,-49 5-441,-13 3 449,-1-2 0,55-22-1,20-8-13,-80 30 361,73-34 0,-135 42-329,-14 3 0,20 1 0,-10 1 0,1 0 0,-1 1 0,-42 9 0,59-9 0,0 0 0,0 0 0,0 1 0,1 0 0,-1 0 0,0 0 0,1 1 0,0-1 0,-1 1 0,1 0 0,0 0 0,1 1 0,-1-1 0,0 1 0,1 0 0,0 0 0,0 0 0,0 0 0,0 0 0,1 1 0,0-1 0,-4 10 0,3-4 0,1 0 0,0 1 0,0-1 0,1 0 0,0 1 0,1-1 0,0 0 0,1 1 0,3 19 0,-3-25 0,1-1 0,-1 0 0,1 0 0,0 0 0,0 0 0,0 0 0,0 0 0,0 0 0,1-1 0,0 1 0,0-1 0,0 0 0,0 0 0,0 0 0,1 0 0,0 0 0,-1-1 0,1 0 0,0 1 0,0-1 0,0-1 0,0 1 0,0-1 0,1 1 0,5 0 0,2 0 0,-1-1 0,1 0 0,0-1 0,0 0 0,0-1 0,-1 0 0,23-6 0,2-3 0,39-17 0,-13 4 0,-49 18 0,0 1 0,-16 8 0,-1-1 0,1-1 0,0 2 0,0-1 0,0 0 0,0 0 0,0 1 0,-3 6 0,5-8 0,0-1 0,0 1 0,1-1 0,-1 1 0,0 0 0,1-1 0,-1 1 0,1 0 0,0 0 0,-1-1 0,1 1 0,0 0 0,0 0 0,0 0 0,0-1 0,1 1 0,-1 0 0,0 0 0,1-1 0,-1 1 0,1 0 0,0-1 0,-1 1 0,1 0 0,0-1 0,0 1 0,0-1 0,0 0 0,0 1 0,0-1 0,3 3 0,2-1 0,-1 1 0,1-1 0,0 0 0,0 0 0,0-1 0,0 0 0,7 2 0,-14-4 0,1 0 0,-1 0 0,0 0 0,0 0 0,0 1 0,1-1 0,-1 0 0,0 0 0,0 1 0,1-1 0,-1 0 0,0 1 0,1-1 0,-1 1 0,0-1 0,1 1 0,-1-1 0,0 1 0,1 0 0,-1-1 0,1 1 0,-1-1 0,1 1 0,-1 1 0,-16 31 0,13-22 0,0 0 0,1 0 0,0 1 0,-2 15 0,5-23 0,0-1 0,0 0 0,0 0 0,1 1 0,-1-1 0,1 0 0,0 0 0,0 1 0,0-1 0,0 0 0,0 0 0,1 0 0,-1 0 0,1-1 0,0 1 0,0 0 0,0-1 0,4 5 0,-1-3 0,-1-1 0,1 0 0,0 0 0,0 0 0,0-1 0,0 1 0,1-1 0,-1 0 0,1-1 0,6 2 0,3-1 0,0 0 0,0-1 0,0-1 0,0 0 0,0-1 0,0-1 0,24-6 0,-21 1 0,-1 0 0,0-2 0,0 0 0,-1 0 0,0-2 0,-1 0 0,0-1 0,-1 0 0,0-2 0,-1 1 0,-1-1 0,18-27 0,-31 38 0,-9 8 0,-11 11 0,-9 16 0,20-22 0,27-34 0,11-22 0,-2-2 0,20-50 0,-33 69 0,-12 26 0,1 0 0,-1-1 0,0 1 0,0-1 0,0 0 0,0 1 0,-1-1 0,1 0 0,-1 0 0,0 1 0,0-1 0,-1-6 0,0 9 0,1 1 0,0-1 0,0 1 0,0-1 0,-1 0 0,1 1 0,0-1 0,-1 1 0,1-1 0,-1 1 0,1-1 0,0 1 0,-1-1 0,1 1 0,-1-1 0,0 1 0,1 0 0,-1-1 0,1 1 0,-1 0 0,1-1 0,-1 1 0,0 0 0,1 0 0,-1-1 0,-1 1 0,0 0 0,0 1 0,0-1 0,-1 0 0,1 1 0,0 0 0,0-1 0,0 1 0,0 0 0,0 0 0,0 0 0,0 0 0,-3 3 0,-6 4 0,0 1 0,1 1 0,0 0 0,0 0 0,1 1 0,1 0 0,0 0 0,-13 23 0,1 7 0,-19 59 0,18-45 0,21-55 0,0 0 0,-1 0 0,1 0 0,0 0 0,0 0 0,0 0 0,0-1 0,0 1 0,0 0 0,0 0 0,-1 0 0,1 0 0,0 0 0,0 0 0,0 0 0,0 0 0,0 0 0,-1 0 0,1 0 0,0 0 0,0 0 0,0 0 0,0 0 0,0 0 0,0 0 0,-1 0 0,1 0 0,0 0 0,0 0 0,0 0 0,0 0 0,0 0 0,-1 0 0,1 0 0,0 0 0,0 0 0,0 0 0,0 1 0,0-1 0,0 0 0,0 0 0,-1 0 0,1 0 0,0 0 0,0 0 0,0 0 0,0 1 0,0-1 0,0 0 0,0 0 0,0 0 0,0 0 0,0 0 0,0 0 0,0 1 0,0-1 0,0 0 0,0 0 0,0 0 0,0 0 0,0 0 0,0 1 0,0-1 0,0 0 0,0 0 0,0 0 0,0 0 0,0 0 0,0 1 0,-3-17 0,2-25 0,2 18 0,0-1 0,6-27 0,-6 45 0,0 0 0,1 1 0,-1-1 0,1 0 0,0 1 0,0-1 0,1 1 0,0-1 0,0 1 0,0 0 0,0 0 0,1 1 0,8-9 0,-12 13 0,1-1 0,-1 1 0,1 0 0,-1-1 0,0 1 0,1 0 0,-1 0 0,1-1 0,-1 1 0,1 0 0,-1 0 0,1 0 0,-1 0 0,1 0 0,-1-1 0,1 1 0,-1 0 0,1 0 0,0 0 0,-1 1 0,1-1 0,-1 0 0,1 0 0,-1 0 0,1 0 0,-1 0 0,1 1 0,-1-1 0,1 0 0,-1 0 0,0 1 0,1-1 0,-1 0 0,1 1 0,10 22 0,-4 28 0,-7-51 0,1 149 0,-1 4 0,9-112 0,0-32 0,-8-9 0,-1 0 0,1-1 0,0 1 0,0-1 0,0 1 0,-1-1 0,1 1 0,0-1 0,-1 0 0,1 1 0,0-1 0,-1 0 0,1 1 0,-1-1 0,1 0 0,-1 0 0,1 0 0,-1 1 0,1-3 0,33-62 0,-34 65 0,0-1 0,0 1 0,0 0 0,1 0 0,-1-1 0,0 1 0,0 0 0,0 0 0,1 0 0,-1-1 0,0 1 0,0 0 0,1 0 0,-1 0 0,0 0 0,0 0 0,1-1 0,-1 1 0,0 0 0,1 0 0,-1 0 0,0 0 0,0 0 0,1 0 0,-1 0 0,0 0 0,1 0 0,-1 0 0,0 0 0,0 0 0,1 0 0,-1 0 0,0 0 0,1 1 0,-1-1 0,0 0 0,0 0 0,1 0 0,-1 0 0,0 0 0,0 1 0,1-1 0,-1 0 0,0 0 0,0 0 0,0 1 0,1-1 0,-1 0 0,0 0 0,0 1 0,0-1 0,0 0 0,0 1 0,0-1 0,1 0 0,-1 0 0,0 1 0,0-1 0,0 0 0,0 1 0,0-1 0,0 0 0,0 0 0,0 1 0,0 0 0,3 22 0,-3-22 0,0 10 0,0-1 0,0 1 0,-1 0 0,-5 21 0,5-29 0,0 1 0,1-1 0,-1 0 0,-1 1 0,1-1 0,0 0 0,-1 0 0,1 0 0,-1 0 0,0 0 0,0 0 0,-1-1 0,1 1 0,0 0 0,-1-1 0,1 0 0,-1 0 0,0 0 0,-4 3 0,6-5 0,0 0 0,0 0 0,0 0 0,0 0 0,0 0 0,0 0 0,0-1 0,0 1 0,0 0 0,1 0 0,-1-1 0,0 1 0,0 0 0,0-1 0,0 1 0,0-1 0,0 0 0,1 1 0,-1-1 0,0 1 0,0-1 0,1 0 0,-1 0 0,0 1 0,1-1 0,-1 0 0,1 0 0,-1 0 0,1 0 0,0 0 0,-1 0 0,1 0 0,0 0 0,-1 1 0,1-1 0,0 0 0,0-1 0,-9-47 0,7 38 0,2 6 0,-1 1 0,0-1 0,0 1 0,-1 0 0,1 0 0,-1-1 0,0 1 0,0 0 0,0 1 0,-1-1 0,-4-6 0,5 8 0,0 1 0,0-1 0,0 1 0,-1-1 0,1 1 0,0 0 0,-1 0 0,1 0 0,-1 0 0,1 0 0,-1 1 0,1-1 0,-1 1 0,1 0 0,-1-1 0,1 1 0,-1 0 0,0 1 0,1-1 0,-1 0 0,1 1 0,-3 0 0,-29 8 0,-60 26 0,67-23 0,1-2 0,-1-1 0,-1-1 0,-34 5 0,58-13 0,-49 5 0,0 3 0,0 1 0,-73 25 0,101-22 0,37-10 0,44-13 0,-45 8 0,0 0 0,1-1 0,-2-1 0,1 0 0,0 0 0,10-9 0,-21 14 0,0 1 0,0-1 0,-1 0 0,1-1 0,0 1 0,-1 0 0,1 0 0,0 0 0,0 0 0,-1 0 0,1 0 0,0 0 0,0 0 0,-1 0 0,1-1 0,0 1 0,0 0 0,-1 0 0,1 0 0,0 0 0,0-1 0,0 1 0,-1 0 0,1 0 0,0-1 0,0 1 0,0 0 0,0 0 0,0-1 0,-1 1 0,1 0 0,0 0 0,0-1 0,0 1 0,0 0 0,0-1 0,0 1 0,0 0 0,0 0 0,0-1 0,0 1 0,0 0 0,0-1 0,0 1 0,0 0 0,0 0 0,1-1 0,-1 1 0,0 0 0,0 0 0,0-1 0,0 1 0,0 0 0,1 0 0,-1-1 0,0 1 0,0 0 0,0 0 0,1 0 0,-1-1 0,0 1 0,1 0 0,-27 2 0,6 4 0,1 2 0,1 0 0,-1 1 0,1 1 0,-24 17 0,36-22 0,-1-1 0,1 1 0,0 0 0,0 1 0,0 0 0,1 0 0,0 0 0,0 0 0,1 1 0,-1 0 0,1 0 0,1 0 0,-1 0 0,1 1 0,1-1 0,-4 15 0,6-21 0,-1 0 0,1 0 0,0-1 0,0 1 0,-1 0 0,1 0 0,0 0 0,0 0 0,0 0 0,0 0 0,0-1 0,0 1 0,0 0 0,1 0 0,-1 0 0,0 0 0,0 0 0,1-1 0,-1 1 0,1 0 0,-1 0 0,0-1 0,1 1 0,-1 0 0,1 0 0,0-1 0,-1 1 0,1-1 0,-1 1 0,1 0 0,0-1 0,0 1 0,-1-1 0,1 0 0,0 1 0,0-1 0,0 0 0,-1 1 0,1-1 0,0 0 0,0 0 0,0 0 0,0 1 0,0-1 0,-1 0 0,1 0 0,0 0 0,0-1 0,0 1 0,0 0 0,1 0 0,2-2 0,0 1 0,0-1 0,0 1 0,0-1 0,-1 0 0,1-1 0,-1 1 0,1-1 0,4-4 0,3-6 0,0 0 0,-1 0 0,-1-1 0,0-1 0,13-27 0,27-86 0,-40 102 0,-3 11 0,-2 5 0,-1 1 0,0-2 0,0 1 0,0 0 0,1-18 0,-4 25 0,0 1 0,0 0 0,-1 0 0,1-1 0,0 1 0,-1 0 0,1 0 0,-1 0 0,0 0 0,0 0 0,0 0 0,0 0 0,0 0 0,0 0 0,0 0 0,-1 0 0,1 1 0,-1-1 0,1 1 0,-1-1 0,0 1 0,1-1 0,-1 1 0,0 0 0,0 0 0,0 0 0,0 0 0,0 0 0,0 0 0,0 1 0,0-1 0,-1 1 0,-2-1 0,-11-2 0,-1 1 0,1 0 0,-1 2 0,0 0 0,1 0 0,-1 2 0,1 0 0,-22 5 0,-11 8 0,-65 26 0,66-22 0,-67 17 0,76-26 0,1 1 0,-73 33 0,100-39 0,0 0 0,0-1 0,0 0 0,0-1 0,-19 4 0,29-7 0,1-1 0,0 1 0,-1 0 0,1-1 0,-1 1 0,1 0 0,0-1 0,-1 1 0,1 0 0,0-1 0,-1 1 0,1-1 0,0 1 0,-1 0 0,1-1 0,0 1 0,0-1 0,0 1 0,0-1 0,-1 1 0,1-1 0,0 1 0,0-1 0,0 1 0,0-1 0,0 1 0,0-1 0,0 1 0,0-1 0,0 1 0,0-1 0,1 1 0,-1-1 0,0 1 0,0-1 0,0 1 0,1-1 0,-1 1 0,0-1 0,0 1 0,1-1 0,8-22 0,4-4 0,-6 14 0,-1-1 0,0 0 0,0 0 0,-1 0 0,-1-1 0,3-17 0,-7 28 0,0 0 0,0 1 0,0-1 0,-1 0 0,1 1 0,-1-1 0,0 0 0,0 1 0,0-1 0,0 1 0,-1-1 0,1 1 0,-1 0 0,0 0 0,0-1 0,0 1 0,0 1 0,-1-1 0,1 0 0,-1 0 0,0 1 0,0 0 0,0-1 0,0 1 0,0 0 0,0 1 0,0-1 0,-1 0 0,1 1 0,-1 0 0,-3-1 0,-5-3 0,-1 2 0,0-1 0,0 2 0,0-1 0,0 2 0,0 0 0,0 1 0,-1 0 0,1 0 0,0 2 0,0 0 0,0 0 0,0 1 0,0 1 0,1 0 0,-1 1 0,1 0 0,0 1 0,1 0 0,-1 1 0,-15 12 0,11-5 0,7-7 0,0 1 0,0 0 0,1 1 0,-13 17 0,21-27 0,0 1 0,0 0 0,0 0 0,1 0 0,-1 0 0,0 0 0,0 0 0,0 0 0,0 0 0,1 0 0,-1 0 0,0 0 0,0 1 0,0-1 0,0 0 0,0 0 0,1 0 0,-1 0 0,0 0 0,0 0 0,0 0 0,0 0 0,0 0 0,0 0 0,1 1 0,-1-1 0,0 0 0,0 0 0,0 0 0,0 0 0,0 0 0,0 0 0,0 1 0,0-1 0,0 0 0,0 0 0,0 0 0,0 0 0,0 0 0,0 1 0,0-1 0,0 0 0,0 0 0,0 0 0,0 0 0,0 0 0,0 1 0,0-1 0,0 0 0,0 0 0,0 0 0,0 0 0,0 0 0,0 1 0,0-1 0,0 0 0,0 0 0,0 0 0,0 0 0,-1 0 0,1 0 0,0 1 0,0-1 0,0 0 0,0 0 0,0 0 0,0 0 0,-1 0 0,1 0 0,18-7 0,19-15 0,-36 22 0,0-1 0,1 0 0,-1 0 0,0 0 0,0 0 0,0 0 0,-1 0 0,1 0 0,0 0 0,0 0 0,0 0 0,-1 0 0,1-1 0,-1 1 0,1 0 0,-1 0 0,1-1 0,-1 1 0,0 0 0,1-1 0,-1 1 0,0 0 0,0-1 0,0 1 0,0 0 0,0-1 0,-1 1 0,1-2 0,-1 2 0,0 1 0,0-1 0,0 1 0,-1-1 0,1 1 0,0-1 0,0 1 0,0-1 0,0 1 0,-1 0 0,1 0 0,0 0 0,0 0 0,0 0 0,-1 0 0,1 0 0,0 0 0,0 0 0,0 1 0,-1-1 0,1 0 0,0 1 0,0-1 0,0 1 0,0-1 0,0 1 0,0 0 0,0-1 0,0 1 0,0 0 0,-1 1 0,-121 88 0,112-80 0,0 1 0,1 1 0,0 0 0,0 0 0,2 1 0,0 0 0,0 1 0,1 0 0,-7 18 0,10-22 0,0 0 0,1 0 0,0 0 0,1 1 0,0-1 0,0 1 0,1 0 0,1 0 0,0-1 0,0 1 0,1 0 0,0 0 0,1-1 0,3 12 0,-2-17 0,-1-1 0,1 0 0,0 1 0,0-1 0,0-1 0,1 1 0,-1 0 0,1-1 0,0 0 0,0 0 0,0 0 0,0 0 0,1-1 0,-1 0 0,1 0 0,0 0 0,-1 0 0,1-1 0,0 1 0,0-1 0,0 0 0,9 0 0,8 1 0,-1-1 0,1-1 0,40-5 0,-46 2 0,0 0 0,-1-1 0,1 0 0,-1-2 0,0 0 0,0 0 0,0-1 0,-1-1 0,0-1 0,-1 0 0,0-1 0,0 0 0,19-21 0,-20 21 0,0 0 0,0 1 0,27-15 0,-18 10 0,-16 13 0,-1 0 0,1 0 0,-1 0 0,1 0 0,-1 1 0,1-1 0,-1 1 0,1 0 0,-1 1 0,1-1 0,-1 1 0,1 0 0,-1 0 0,8 3 0,14 1 0,44 0 0,74-4 0,47 2 0,-187-3 0,-1 0 0,0 1 0,1-1 0,-1 1 0,0 0 0,1-1 0,-1 2 0,0-1 0,0 0 0,0 1 0,0-1 0,0 1 0,0 0 0,0 0 0,-1 0 0,1 0 0,-1 1 0,1-1 0,2 4 0,-3-2 0,0 0 0,0 0 0,-1 0 0,0 1 0,1-1 0,-2 0 0,1 0 0,0 1 0,-1-1 0,0 1 0,0-1 0,0 0 0,0 1 0,-2 4 0,2-7 0,0 1 0,-1-1 0,1 0 0,0 1 0,0-1 0,0 0 0,1 1 0,-1-1 0,1 0 0,-1 1 0,1-1 0,1 4 0,-1-6 0,-1 1 0,1 0 0,-1 0 0,1 0 0,0-1 0,-1 1 0,1 0 0,0-1 0,0 1 0,-1-1 0,1 1 0,0 0 0,0-1 0,0 0 0,0 1 0,0-1 0,0 0 0,-1 1 0,1-1 0,0 0 0,2 0 0,-1 0 0,0 0 0,1-1 0,-1 1 0,0-1 0,0 1 0,1-1 0,-1 0 0,0 0 0,0 0 0,0 0 0,0-1 0,0 1 0,0 0 0,-1-1 0,1 0 0,0 1 0,-1-1 0,1 0 0,-1 0 0,0 0 0,1 1 0,-1-1 0,1-4 0,0 3 0,0 1 0,-1 0 0,1-1 0,-1 1 0,0-1 0,0 1 0,0-1 0,0 0 0,-1 0 0,1 1 0,-1-1 0,1 0 0,-1 0 0,0 0 0,0 1 0,0-1 0,-1 0 0,1 0 0,-1 1 0,1-1 0,-1 0 0,0 0 0,0 1 0,0-1 0,0 1 0,-1-1 0,1 1 0,-1-1 0,1 1 0,-1 0 0,0 0 0,0 0 0,0 0 0,0 0 0,0 0 0,-1 1 0,1-1 0,0 1 0,-1-1 0,1 1 0,-1 0 0,0 0 0,1 0 0,-6-1 0,-10-3 0,0 1 0,-1 1 0,1 1 0,-1 0 0,-27 2 0,-45 3 0,-71-2 0,157-2 0,-1 0 0,1 0 0,0-1 0,0 0 0,-1 0 0,2 0 0,-1-1 0,0 1 0,0-1 0,1 0 0,-1-1 0,1 1 0,0-1 0,0 0 0,1 0 0,-1 0 0,-4-8 0,4 7 0,0 0 0,-1 0 0,1 0 0,-1 0 0,0 1 0,0-1 0,0 1 0,0 1 0,-1-1 0,0 1 0,0 0 0,0 0 0,-10-3 0,-24 0 0,-1 2 0,0 1 0,0 2 0,-54 7 0,-11-2 0,-2-5 0,114-1 0,-1-1 0,1 0 0,-1 0 0,0 0 0,0 0 0,0-1 0,0 0 0,-1 0 0,1 0 0,-1-1 0,0 0 0,0 0 0,-1 0 0,1 0 0,-1 0 0,0 0 0,2-7 0,-4 10 0,0 0 0,0 0 0,0 0 0,-1-1 0,1 1 0,0 0 0,-1 0 0,0-1 0,1 1 0,-1 0 0,0 0 0,0-1 0,0 1 0,-1 0 0,1-1 0,0 1 0,-1 0 0,1 0 0,-1 0 0,0-1 0,0 1 0,0 0 0,0 0 0,0 0 0,0 0 0,-1 0 0,1 1 0,-1-1 0,1 0 0,-1 1 0,0-1 0,0 1 0,1-1 0,-1 1 0,0 0 0,0 0 0,0 0 0,0 0 0,-1 0 0,1 0 0,0 0 0,0 1 0,0-1 0,-1 1 0,1 0 0,-4 0 0,-2-1 0,-1 1 0,1 0 0,-1 0 0,1 1 0,0 0 0,-1 1 0,1-1 0,0 2 0,-13 4 0,-72 39 0,60-29 0,-301 136 0,313-142 0,34-8 0,35-9 0,-35 2 0,-1-1 0,0 0 0,0-1 0,0 0 0,-1-1 0,0 0 0,15-14 0,6-7 0,27-34 0,-42 43 0,-15 18 0,-1 0 0,1-1 0,-1 1 0,0-1 0,1 1 0,-1-1 0,0 1 0,0-1 0,0 0 0,0 0 0,0 0 0,0 0 0,0 0 0,-1 0 0,1 0 0,-1 0 0,1 0 0,-1 0 0,0 0 0,0 0 0,0 0 0,0 0 0,0 0 0,-1-3 0,0 3 0,-1 0 0,0 0 0,1 0 0,-1 0 0,0 1 0,0-1 0,0 1 0,0-1 0,-1 1 0,1 0 0,0 0 0,0 0 0,-1 0 0,1 0 0,-1 0 0,1 1 0,-1-1 0,1 1 0,-1 0 0,-3-1 0,-28-3 0,0 2 0,-68 3 0,90 0 0,0 0 0,-1 1 0,1 0 0,0 1 0,0 1 0,0 0 0,1 0 0,-1 1 0,1 1 0,0 0 0,-15 12 0,22-16 0,1 1 0,1 0 0,-1 0 0,0 1 0,1-1 0,-1 0 0,1 1 0,0 0 0,0-1 0,1 1 0,-1 0 0,1 0 0,0 0 0,0 0 0,-1 5 0,-6 20 0,7-26 0,-1 0 0,1 0 0,-1 0 0,0-1 0,0 1 0,0 0 0,-1-1 0,1 0 0,0 1 0,-1-1 0,0 0 0,1 0 0,-1 0 0,0-1 0,-5 3 0,-52 18 0,38-15 0,-26 8 0,-49 20 0,89-32 0,1 1 0,-1 0 0,1 0 0,0 1 0,1 0 0,-1 0 0,1 1 0,0 0 0,-9 11 0,14-17 0,1 1 0,-1-1 0,1 1 0,-1-1 0,1 1 0,-1 0 0,1-1 0,-1 1 0,1 0 0,0-1 0,-1 1 0,1 0 0,0 0 0,0-1 0,-1 1 0,1 0 0,0 0 0,0 0 0,0-1 0,0 1 0,0 0 0,0 0 0,0 0 0,0-1 0,1 2 0,11-3 0,-11 1 0,-1-1 0,1 1 0,-1 0 0,1-1 0,-1 1 0,1-1 0,-1 1 0,1-1 0,-1 1 0,0-1 0,1 1 0,-1-1 0,1 1 0,-1-1 0,0 0 0,0 1 0,1-1 0,-1 1 0,0-1 0,0 0 0,0 1 0,0-1 0,0-1 0,0 1 0,-1 0 0,1 0 0,-1 0 0,1 0 0,-1 0 0,1 0 0,-1 0 0,0 0 0,0 0 0,1 0 0,-1 0 0,0 0 0,0 1 0,0-1 0,0 0 0,0 1 0,0-1 0,0 0 0,0 1 0,0 0 0,-2-1 0,-2-1 0,0 0 0,0 1 0,-1-1 0,1 2 0,0-1 0,-1 0 0,1 1 0,0 0 0,-1 0 0,1 1 0,0-1 0,-1 1 0,1 0 0,-5 2 0,-12 4 0,1 1 0,-21 12 0,10-6 0,11 0 0,35-10 0,37-9 0,-39 1 0,-1-1 0,0-1 0,0 0 0,0 0 0,10-9 0,-18 13 0,0 0 0,0-1 0,0 1 0,0-1 0,0 0 0,0 0 0,-1 0 0,1 0 0,-1 0 0,0 0 0,0-1 0,0 1 0,-1-1 0,1 0 0,-1 1 0,0-1 0,0 0 0,0 0 0,0-5 0,-1 7 0,-1 0 0,1 0 0,0 1 0,-1-1 0,0 0 0,1 1 0,-1-1 0,0 0 0,0 1 0,0-1 0,0 1 0,0-1 0,0 1 0,-1 0 0,1-1 0,0 1 0,-1 0 0,1 0 0,-1 0 0,1 0 0,-1 0 0,1 0 0,-1 1 0,0-1 0,1 0 0,-1 1 0,0-1 0,0 1 0,0 0 0,-1-1 0,1 1 0,1 0 0,-1 0 0,1-1 0,-1 1 0,1 0 0,-1 0 0,1 0 0,-1 1 0,1-1 0,-1 0 0,1 0 0,-1 1 0,1-1 0,0 1 0,-1 0 0,1-1 0,0 1 0,-1 0 0,1 0 0,0-1 0,0 1 0,0 0 0,-1 0 0,1 0 0,0 1 0,0-1 0,1 0 0,-1 0 0,0 1 0,0-1 0,1 0 0,-1 1 0,0-1 0,0 3 0,1-3 0,0 1 0,0-1 0,1 0 0,-1 1 0,0-1 0,1 0 0,-1 1 0,1-1 0,-1 0 0,1 1 0,-1-1 0,1 0 0,0 0 0,0 0 0,-1 0 0,1 0 0,0 0 0,0 0 0,0 0 0,0 0 0,1 0 0,-1 0 0,0-1 0,0 1 0,0 0 0,1-1 0,-1 1 0,0-1 0,0 1 0,1-1 0,-1 0 0,3 1 0,2 0 0,0 0 0,0 0 0,0 0 0,0 0 0,1-1 0,6-1 0,21-5 0,-1-1 0,0-2 0,0-2 0,39-18 0,-72 29 0,0 1 0,0-1 0,0 0 0,0 0 0,1 0 0,-1 0 0,0 0 0,0 0 0,0 0 0,0 0 0,1 0 0,-1 0 0,0 0 0,0 0 0,0 0 0,0 0 0,0-1 0,1 1 0,-1 0 0,0 0 0,0 0 0,0 0 0,0 0 0,0 0 0,1 0 0,-1 0 0,0 0 0,0 0 0,0-1 0,0 1 0,0 0 0,0 0 0,0 0 0,0 0 0,0 0 0,0-1 0,1 1 0,-1 0 0,0 0 0,0 0 0,0 0 0,0 0 0,0-1 0,0 1 0,0 0 0,0 0 0,0 0 0,0 0 0,0 0 0,0-1 0,0 1 0,0 0 0,0 0 0,-1 0 0,1 0 0,0-1 0,0 1 0,0 0 0,0 0 0,0 0 0,0 0 0,0 0 0,0 0 0,0 0 0,-1-1 0,1 1 0,-16-4 0,-25 2 0,23 3 0,0 0 0,1 1 0,-1 0 0,1 2 0,-20 6 0,29-8 0,1 1 0,-1 0 0,1 0 0,0 0 0,0 1 0,0 0 0,1 1 0,0-1 0,-1 1 0,2 1 0,-1-1 0,0 1 0,-8 12 0,5 14 0,9-32 0,-1 1 0,1 0 0,0 0 0,0-1 0,0 1 0,0 0 0,0 0 0,0 0 0,0-1 0,1 1 0,-1 0 0,0 0 0,0-1 0,1 1 0,-1 0 0,0 0 0,1-1 0,-1 1 0,1 0 0,-1-1 0,1 1 0,-1-1 0,1 1 0,-1 0 0,1-1 0,-1 1 0,1-1 0,0 0 0,-1 1 0,1-1 0,0 1 0,-1-1 0,1 0 0,0 0 0,0 1 0,-1-1 0,2 0 0,-1 0 0,-1 0 0,1 1 0,-1-1 0,1 0 0,0 0 0,-1 0 0,1 0 0,-1 0 0,1 0 0,-1 0 0,1 0 0,-1-1 0,1 1 0,-1 0 0,1 0 0,-1 0 0,1 0 0,-1-1 0,1 1 0,-1 0 0,1-1 0,-1 1 0,0 0 0,1-1 0,-1 1 0,1 0 0,-1-1 0,0 1 0,0-1 0,1 1 0,-1 0 0,0-1 0,1 1 0,-1-1 0,0 1 0,0-1 0,0 1 0,0-1 0,0 1 0,0-1 0,1 0 0,-1 1 0,0-1 0,0 1 0,0-1 0,-1 1 0,1-1 0,0 1 0,0-1 0,0 1 0,0-1 0,0 1 0,-1-1 0,1 0 0,-1 0 0,0-1 0,1 0 0,-1 1 0,0-1 0,0 1 0,0-1 0,0 1 0,-1 0 0,1-1 0,0 1 0,-1 0 0,1 0 0,0 0 0,-1 0 0,1 0 0,-1 0 0,-2-1 0,-1 1 0,-1 0 0,1 1 0,-1-1 0,0 1 0,1 0 0,-1 1 0,1-1 0,-1 1 0,1 0 0,-1 1 0,1-1 0,-8 4 0,-26 5 0,37-10 0,1 0 0,0-1 0,0 1 0,0-1 0,0 1 0,0-1 0,0 0 0,0 1 0,0-1 0,0 0 0,0 0 0,0 1 0,1-1 0,-1 0 0,0 0 0,1 0 0,-1 0 0,0 0 0,1 0 0,-1 0 0,1 0 0,-1 0 0,1-1 0,0 1 0,-1 0 0,1 0 0,0 0 0,0-2 0,-11-20 0,7 20 0,0 1 0,0-1 0,0 1 0,0 0 0,-1 0 0,1 1 0,0-1 0,-1 1 0,0 0 0,1 0 0,-1 0 0,-6 1 0,7 0 0,0-1 0,0 1 0,0-1 0,0 1 0,0-1 0,0 0 0,0-1 0,1 1 0,-1-1 0,0 0 0,1 1 0,-6-5 0,1-7 0,7 12 0,1 0 0,0 0 0,0 1 0,-1-1 0,1 0 0,-1 1 0,1-1 0,0 0 0,-1 1 0,1-1 0,-1 1 0,0-1 0,1 1 0,-1-1 0,1 1 0,-1-1 0,0 1 0,1-1 0,-1 1 0,0 0 0,0-1 0,1 1 0,-1 0 0,0 0 0,0 0 0,1 0 0,-1-1 0,0 1 0,0 0 0,0 0 0,1 0 0,-2 1 0,-6 0 0,1 0 0,0 0 0,0 1 0,0 0 0,0 0 0,0 1 0,1 0 0,-1 0 0,1 1 0,0-1 0,0 1 0,0 1 0,0-1 0,-9 10 0,8-6 0,0-1 0,0 1 0,1 0 0,0 0 0,0 1 0,1 0 0,0 0 0,0 0 0,-5 16 0,10-24 0,0-1 0,-1 0 0,1 1 0,0-1 0,0 1 0,-1-1 0,1 0 0,0 1 0,0-1 0,0 1 0,0-1 0,0 1 0,0-1 0,-1 0 0,1 1 0,0-1 0,0 1 0,0-1 0,1 1 0,-1-1 0,0 1 0,0-1 0,0 0 0,0 1 0,0-1 0,0 1 0,1-1 0,-1 1 0,0-1 0,0 0 0,1 1 0,-1-1 0,0 0 0,1 1 0,-1-1 0,0 0 0,1 1 0,-1-1 0,0 0 0,1 0 0,-1 1 0,0-1 0,1 0 0,-1 0 0,1 0 0,-1 0 0,1 0 0,-1 1 0,1-1 0,-1 0 0,0 0 0,1 0 0,-1 0 0,1 0 0,-1 0 0,1 0 0,-1-1 0,1 1 0,-1 0 0,0 0 0,1 0 0,-1 0 0,1 0 0,-1-1 0,0 1 0,1 0 0,-1 0 0,1-1 0,2 0 0,-1-1 0,1 1 0,-1-1 0,1 1 0,-1-1 0,0 0 0,1 0 0,-1 0 0,3-4 0,-4 5-4,0 0 1,-1 0-1,1-1 0,0 1 0,-1 0 0,1 0 0,-1 0 1,1-1-1,-1 1 0,0 0 0,1-1 0,-1 1 0,0-1 1,0 1-1,0 0 0,0-1 0,0 1 0,0 0 0,0-1 1,-1-1-1,0 2 13,0 0-1,1 1 1,-1-1 0,0 1-1,0-1 1,1 1 0,-1-1-1,0 1 1,0-1 0,0 1 0,0 0-1,1 0 1,-1-1 0,0 1-1,0 0 1,0 0 0,0 0-1,0 0 1,0 0 0,0 0 0,0 0-1,-1 0 1,-6 2-306,-1 0 0,1 0 0,0 0 0,-15 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2T17:28:48.89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1138 370 24575,'855'0'0,"-772"-4"0,137-25 0,-192 24 0,2 0 0,-1-1 0,0-2 0,0-1 0,0-1 0,-1-2 0,40-21 0,-67 32 0,0 1 0,0-1 0,0 1 0,0-1 0,0 1 0,0-1 0,0 0 0,0 0 0,-1 1 0,1-1 0,0 0 0,0 0 0,-1 0 0,1 0 0,0 0 0,-1 0 0,1 0 0,-1 0 0,1 0 0,-1 0 0,0 0 0,1 0 0,-1 0 0,0-2 0,0 2 0,-1 0 0,1 0 0,-1 0 0,0 0 0,0 0 0,1 0 0,-1 1 0,0-1 0,0 0 0,0 1 0,0-1 0,0 0 0,0 1 0,0-1 0,0 1 0,0 0 0,0-1 0,0 1 0,-2-1 0,-59-7 0,-426 6 0,221 6 0,-419-4-3378,617 3 3473,-88 15-1,-24 2-2368,85-18 1433,35-1 1320,-90 13 0,-101 8 339,159-19 2199,115-5-2766,-1-2 1,1 0 0,-1-2-1,0 0 1,32-15 0,28-7-251,50-6-1,216-26 0,-312 54 0,0-2 0,46-17 0,-45 12 0,0 3 0,40-7 0,39-3 0,38-4 0,-280 81 0,-164 43 0,222-73 0,-119 51 0,163-65 0,2 0 0,-1 2 0,2 1 0,0 0 0,-28 28 0,46-40 0,0 1 0,0-1 0,1 1 0,-1-1 0,1 1 0,0 0 0,1 0 0,-1 0 0,1 0 0,0 1 0,0-1 0,1 1 0,-1 6 0,1-9 0,1-1 0,0 1 0,0 0 0,0 0 0,1 0 0,-1 0 0,1 0 0,0 0 0,0 0 0,0-1 0,0 1 0,0 0 0,0-1 0,1 1 0,-1 0 0,1-1 0,0 0 0,0 1 0,0-1 0,0 0 0,0 0 0,0 0 0,0 0 0,1-1 0,-1 1 0,6 2 0,9 4 0,2 0 0,-1-1 0,1 0 0,0-2 0,0 0 0,1-2 0,23 3 0,143-3 0,-131-4 0,-15-3 0,0-1 0,0-2 0,-1-2 0,0-1 0,43-18 0,82-20 0,-131 38 0,0-1 0,-1-1 0,56-30 0,11-5 0,-94 45 0,0 0 0,-1 0 0,1-1 0,-1 1 0,0-1 0,0 0 0,0 0 0,0-1 0,0 1 0,-1-1 0,1 0 0,2-4 0,-5 6 0,0 1 0,0-1 0,-1 0 0,1 0 0,-1 1 0,1-1 0,-1 0 0,0 0 0,0 0 0,0 0 0,0 1 0,0-1 0,0 0 0,0 0 0,0 0 0,-1 0 0,1 1 0,-1-1 0,1 0 0,-1 0 0,0 1 0,0-1 0,0 0 0,0 1 0,0-1 0,0 1 0,0-1 0,0 1 0,-1 0 0,1-1 0,0 1 0,-1 0 0,1 0 0,-1 0 0,-2-1 0,-14-8 0,0 1 0,-1 1 0,0 0 0,0 2 0,0 0 0,-41-6 0,1-1 0,-15-3 0,0 3 0,-1 3 0,0 3 0,-123 5 0,443 3 0,-86 1 0,-146-2 0,0 0 0,0 1 0,15 4 0,-26-5 0,0 1 0,0-1 0,0 1 0,0 0 0,0-1 0,0 1 0,0 0 0,0 0 0,0 0 0,-1 1 0,1-1 0,0 0 0,1 2 0,-3-2 0,1 0 0,-1 0 0,0 0 0,1 0 0,-1 0 0,0 0 0,0 0 0,1 0 0,-1 0 0,0 0 0,0 0 0,0 0 0,0 0 0,0 0 0,-1 0 0,1 0 0,0 0 0,0 0 0,-1 0 0,1 0 0,0 0 0,-1 0 0,1 0 0,-1 0 0,1-1 0,-1 1 0,0 0 0,-1 1 0,-12 17 0,5-8 0,0 0 0,1 0 0,1 1 0,0 0 0,-6 14 0,12-24 0,0 0 0,0 0 0,0 1 0,1-1 0,-1 1 0,1-1 0,-1 1 0,1-1 0,0 1 0,0-1 0,0 1 0,0-1 0,1 1 0,-1-1 0,1 1 0,-1-1 0,1 0 0,0 1 0,0-1 0,0 0 0,0 0 0,0 1 0,1-1 0,-1 0 0,1 0 0,-1 0 0,1 0 0,0-1 0,0 1 0,0 0 0,-1-1 0,2 1 0,-1-1 0,0 0 0,3 2 0,6 1 0,0 1 0,0-1 0,1-1 0,-1 0 0,1-1 0,0 0 0,21 1 0,93-6 0,-70 1 0,57 1 0,85-4 0,-152-1 0,1-3 0,59-19 0,12-2 0,219-59 0,-322 86 0,1 0 0,0-1 0,-1-1 0,0-1 0,0 0 0,15-9 0,-18 2 0,-14 3 0,0 10 0,1-1 0,-1 0 0,0 0 0,0 1 0,0-1 0,1 0 0,-1 1 0,0 0 0,0 0 0,0-1 0,0 1 0,0 0 0,-3 1 0,3-1 0,1 0 0,-1 0 0,1 0 0,0 0 0,-1 1 0,1-1 0,-1 1 0,1-1 0,0 1 0,-1-1 0,1 1 0,0 0 0,0-1 0,-1 1 0,1 0 0,0 0 0,0 0 0,-2 2 0,3-2 0,0 0 0,0 0 0,0 0 0,0 1 0,0-1 0,0 0 0,1 0 0,-1 0 0,0 0 0,0 0 0,1 1 0,-1-1 0,1 0 0,-1 0 0,1 0 0,-1 0 0,1 0 0,0 0 0,0 0 0,-1-1 0,1 1 0,0 0 0,0 0 0,0 0 0,0-1 0,0 1 0,0-1 0,0 1 0,0 0 0,2 0 0,4 3 0,0 0 0,1 0 0,-1-1 0,1 0 0,0 0 0,0-1 0,0 0 0,1 0 0,12 0 0,83 0 0,-73-2 0,1736-3 0,-1760 2 0,1 1 0,-1 1 0,0-1 0,1 1 0,-1 1 0,0-1 0,0 1 0,0 1 0,8 2 0,-12-3 0,0 0 0,1 1 0,-2-1 0,1 1 0,0-1 0,0 1 0,-1 0 0,1 0 0,-1 0 0,0 0 0,0 0 0,0 1 0,0-1 0,-1 0 0,1 1 0,-1 0 0,0-1 0,0 1 0,0 6 0,5 45 0,-5-42 0,0-1 0,1 0 0,0 0 0,0 0 0,1 0 0,6 14 0,10 22 0,-12-29 0,1 0 0,14 25 0,-21-43 0,-1 0 0,1 0 0,0 0 0,-1 0 0,1 0 0,0 0 0,0 0 0,0 0 0,0 0 0,0 0 0,-1 0 0,2-1 0,-1 1 0,0 0 0,0-1 0,2 2 0,-3-2 0,1-1 0,-1 1 0,1 0 0,-1 0 0,1 0 0,-1 0 0,1 0 0,-1-1 0,1 1 0,-1 0 0,0 0 0,1-1 0,-1 1 0,1 0 0,-1-1 0,0 1 0,1 0 0,-1-1 0,0 1 0,1 0 0,-1-1 0,0 1 0,0-1 0,0 1 0,1-1 0,-1 1 0,0-1 0,6-41 0,-2 24 0,7 16 0,-10 3 0,1 0 0,-1 0 0,1 0 0,-1 0 0,1 1 0,-1-1 0,0 0 0,1 1 0,-1-1 0,0 0 0,0 1 0,0-1 0,0 1 0,-1 0 0,1-1 0,0 1 0,0 3 0,1 4 0,-1 1 0,0 0 0,-1 0 0,0 0 0,0 0 0,-1 0 0,-1 0 0,1 0 0,-2-1 0,-4 14 0,0-1 0,-1-1 0,-2 0 0,-16 29 0,21-43 0,-1 0 0,1-1 0,-1 1 0,0-1 0,-1 0 0,1 0 0,-1-1 0,0 0 0,-1 0 0,1-1 0,-1 0 0,0 0 0,0-1 0,0 0 0,-1 0 0,1-1 0,0 0 0,-15 1 0,-15 0 0,0-1 0,1-2 0,-43-6 0,1 2 0,-486 2 0,310 3 0,202-4 0,-87-15 0,83 9 0,-63-3 0,89 11 0,-305 4 0,210 16 0,81-10 0,-71 3 0,79-10 0,1 2 0,-71 16 0,72-14 0,-1-1 0,-63 1 0,145-14 0,-41 7 0,-1-1 0,0 1 0,0-1 0,0 1 0,0-1 0,0 0 0,0-1 0,0 1 0,-1-1 0,1 1 0,-1-1 0,0 0 0,4-5 0,-6 8 0,-1-1 0,1 0 0,-1 0 0,0 1 0,1-1 0,-1 0 0,0 0 0,1 1 0,-1-1 0,0 0 0,0 0 0,0 0 0,0 0 0,0 0 0,0 1 0,0-1 0,0 0 0,0 0 0,0 0 0,0 0 0,-1 1 0,1-1 0,0 0 0,-1 0 0,1 0 0,0 1 0,-1-1 0,1 0 0,-1 1 0,1-1 0,-1 0 0,1 1 0,-1-1 0,0 0 0,1 1 0,-1-1 0,0 1 0,0 0 0,1-1 0,-1 1 0,0-1 0,0 1 0,1 0 0,-1 0 0,0-1 0,0 1 0,0 0 0,0 0 0,1 0 0,-1 0 0,0 0 0,-1 0 0,-48-3 0,-31 16 0,-99 30 0,166-39 0,-34 5 0,0-3 0,-1-1 0,0-3 0,-82-6 0,22 1 0,-463 3 0,536-6 0,29-2 0,22-3 0,57-11 0,-49 17 0,43-18 0,-17 5 0,-37 13 0,1 1 0,0-1 0,-1-1 0,0 0 0,15-11 0,-26 17 0,-1-1 0,1 1 0,-1 0 0,1 0 0,-1-1 0,0 1 0,1 0 0,-1-1 0,1 1 0,-1 0 0,0-1 0,1 1 0,-1-1 0,0 1 0,1-1 0,-1 1 0,0-1 0,0 1 0,0 0 0,1-1 0,-1 0 0,0 1 0,0-1 0,0 1 0,0-1 0,0 1 0,0-1 0,0 1 0,0-1 0,0 1 0,0-1 0,0 1 0,-1-2 0,-16-6 0,-26 3 0,29 7 0,0 1 0,0-1 0,0 2 0,1 0 0,0 1 0,0 0 0,0 1 0,0 0 0,1 1 0,0 1 0,-12 9 0,22-16 0,1 0 0,0 0 0,0 0 0,0 0 0,0 0 0,0 0 0,0 0 0,0 0 0,0 1 0,0-1 0,0 0 0,0 1 0,1-1 0,-1 0 0,1 1 0,-1-1 0,1 1 0,-1-1 0,1 1 0,0 1 0,0-2 0,0 0 0,1 0 0,-1 0 0,1 0 0,-1 0 0,1 0 0,-1 0 0,1 0 0,0-1 0,-1 1 0,1 0 0,0 0 0,0-1 0,0 1 0,-1 0 0,1-1 0,0 1 0,0-1 0,0 1 0,0-1 0,1 1 0,5 2 0,0-1 0,0-1 0,0 1 0,0-1 0,0 0 0,14 0 0,7-4 0,-1-1 0,0-1 0,0-1 0,-1-2 0,27-11 0,65-17 0,-60 22 0,-19 5 0,63-9 0,-52 12 0,57-16 0,-55 10 0,-14-3 0,-30 4 0,-9 10 0,1 0 0,-1 1 0,1-1 0,-1 0 0,0 1 0,1-1 0,-1 0 0,0 1 0,1-1 0,-1 1 0,0-1 0,0 1 0,0 0 0,1-1 0,-1 1 0,0 0 0,0-1 0,0 1 0,0 0 0,-1 0 0,-27-5 0,1 1 0,-1 1 0,0 2 0,-43 3 0,16 0 0,32-2 0,-1 1 0,1 1 0,0 1 0,0 1 0,-37 12 0,60-16 0,1 0 0,0 0 0,-1 0 0,1 0 0,0 0 0,-1 0 0,1 0 0,0 0 0,-1 0 0,1 0 0,0 0 0,-1 1 0,1-1 0,0 0 0,-1 0 0,1 0 0,0 0 0,0 0 0,-1 1 0,1-1 0,0 0 0,0 0 0,-1 1 0,1-1 0,0 0 0,0 0 0,0 1 0,-1-1 0,1 0 0,0 1 0,0-1 0,0 0 0,0 0 0,0 1 0,0-1 0,-1 0 0,1 1 0,0-1 0,0 0 0,0 1 0,0 0 0,16 4 0,27-1 0,-14-5 0,0-2 0,0-1 0,-1-1 0,29-10 0,-7 4 0,117-32 0,-72 26 0,0 4 0,142-2 0,-175 14 0,-30-1 0,0 2 0,55 6 0,-85-5 0,-1-1 0,1 1 0,0 0 0,0 0 0,-1 0 0,1 0 0,-1 0 0,1 0 0,-1 1 0,1-1 0,-1 0 0,0 1 0,0-1 0,0 1 0,0-1 0,0 1 0,0 0 0,0 0 0,0-1 0,0 4 0,17 21 0,-12-22 0,1 0 0,0 0 0,0-1 0,0 0 0,1 0 0,-1-1 0,1 0 0,-1 0 0,1-1 0,15 1 0,87-2 0,-67-2 0,-2 1 0,26 1 0,124-18 0,-104 5 0,129-3 0,91 18 0,-105 1 0,-172-4 0,1-1 0,0-2 0,56-14 0,-50 11 0,1 2 0,-1 1 0,71 4 0,23-3 0,-102 0 0,43-12 0,-45 8 0,53-5 0,-67 11 0,-8 1 0,0 1 0,0-2 0,0 1 0,0 0 0,0-1 0,0 0 0,0 0 0,0-1 0,0 1 0,0-1 0,-1 0 0,1 0 0,5-4 0,-10 5 0,0 1 0,0-1 0,1 1 0,-1 0 0,0-1 0,0 1 0,0-1 0,0 1 0,0-1 0,0 1 0,0 0 0,0-1 0,0 1 0,-1-1 0,1 1 0,0-1 0,0 1 0,0 0 0,0-1 0,-1 1 0,1-1 0,0 1 0,0 0 0,-1-1 0,1 1 0,0 0 0,0-1 0,-1 1 0,1 0 0,0 0 0,-1-1 0,1 1 0,-1 0 0,1 0 0,0 0 0,-1-1 0,1 1 0,-1 0 0,0 0 0,-21-12 0,17 10 0,-13-6 0,0 2 0,-1-1 0,0 2 0,0 1 0,0 0 0,-34-2 0,-125 7 0,95 1 0,42-1 0,0 1 0,0 2 0,-58 14 0,38-8 0,-1-3 0,0-2 0,0-3 0,-62-7 0,-5 2 0,95 4 0,0 1 0,1 2 0,-63 14 0,44-9 0,1-3 0,-1-1 0,-104-6 0,77-1 0,51-2 0,28 3 0,-1 1 0,1 0 0,0 0 0,0-1 0,0 1 0,0 0 0,0-1 0,0 1 0,0 0 0,0-1 0,0 1 0,0 0 0,0-1 0,0 1 0,1 0 0,-1-1 0,0 1 0,0 0 0,0 0 0,0-1 0,0 1 0,1 0 0,-1 0 0,0-1 0,0 1 0,1 0 0,-1 0 0,0-1 0,0 1 0,1 0 0,-1 0 0,0 0 0,0 0 0,1-1 0,-1 1 0,0 0 0,1 0 0,-1 0 0,0 0 0,1 0 0,49-20 0,97-32 0,8-3 0,-125 45 0,-1-1 0,0-2 0,0-1 0,-2-1 0,0-1 0,34-26 0,-60 41 0,1 0 0,0 0 0,-1 0 0,1 0 0,0 0 0,-1 0 0,1-1 0,-1 1 0,0 0 0,1-1 0,-1 1 0,0-1 0,0 0 0,0 1 0,0-1 0,0 0 0,-1 0 0,1 0 0,0 0 0,-1 1 0,1-1 0,-1-4 0,0 5 0,-1-1 0,0 1 0,0 0 0,0-1 0,0 1 0,0 0 0,0 0 0,0 0 0,-1 0 0,1 0 0,0 0 0,0 0 0,-1 0 0,1 0 0,-1 0 0,1 1 0,-1-1 0,1 1 0,-1-1 0,-2 0 0,-14-2 0,0 0 0,1 0 0,-30 1 0,-1 4 0,0 2 0,-58 13 0,52-7 0,-73 3 0,63-13 0,27-1 0,-43 5 0,71-3 0,-1 0 0,1 1 0,0 0 0,-1 1 0,1 0 0,0 0 0,1 1 0,-1 0 0,-12 8 0,21-12 0,-1 0 0,1 0 0,-1 1 0,1-1 0,-1 0 0,1 0 0,-1 0 0,1 0 0,0 1 0,-1-1 0,1 0 0,-1 1 0,1-1 0,0 0 0,-1 1 0,1-1 0,0 0 0,-1 1 0,1-1 0,0 1 0,-1-1 0,1 0 0,0 1 0,0-1 0,0 1 0,-1-1 0,1 1 0,0-1 0,0 1 0,0-1 0,0 1 0,0-1 0,0 1 0,0-1 0,0 1 0,0-1 0,0 2 0,22-1 0,32-12 0,-35 3 0,160-55 0,-168 61 0,-1-1 0,1 1 0,0 1 0,0 0 0,-1 0 0,14 2 0,-22-1 0,0 0 0,-1 0 0,1 0 0,0 0 0,0 0 0,0 1 0,0-1 0,0 1 0,-1-1 0,1 1 0,0 0 0,0 0 0,-1 0 0,1 0 0,-1 0 0,1 0 0,-1 0 0,1 0 0,-1 1 0,0-1 0,1 0 0,-1 1 0,0-1 0,0 1 0,0 0 0,0-1 0,-1 1 0,1 0 0,0 0 0,-1-1 0,1 1 0,-1 0 0,1 0 0,-1 0 0,0 0 0,0 0 0,0-1 0,0 1 0,0 0 0,0 0 0,0 0 0,-1 0 0,0 3 0,-3 6 0,0-1 0,0 1 0,-1-1 0,0 1 0,-1-1 0,0-1 0,-10 13 0,-58 63 0,64-74 0,-37 37 0,-67 55 0,113-102 0,0 0 0,0 0 0,0 0 0,-1 0 0,1 0 0,-1 0 0,1 0 0,0 0 0,-1-1 0,1 1 0,-1 0 0,0-1 0,1 1 0,-1-1 0,1 0 0,-1 0 0,0 1 0,1-1 0,-1 0 0,0 0 0,1-1 0,-1 1 0,-3-1 0,4 0 0,-1 0 0,1 0 0,-1-1 0,1 1 0,0 0 0,-1-1 0,1 1 0,0-1 0,0 1 0,0-1 0,0 0 0,0 1 0,1-1 0,-1 0 0,0 0 0,1 0 0,-1-2 0,-1-8 0,0 0 0,1-1 0,0 1 0,1 0 0,2-13 0,-2 18 0,1 0 0,0 0 0,0 0 0,1 1 0,0-1 0,0 1 0,1-1 0,-1 1 0,1 0 0,1 0 0,-1 0 0,1 0 0,0 1 0,1-1 0,-1 1 0,8-6 0,-1 2 0,1 1 0,1 1 0,-1 0 0,1 0 0,1 1 0,21-6 0,85-33 0,-120 45 0,0 0 0,0 0 0,0 0 0,0 0 0,-1 0 0,1 0 0,0 0 0,0 0 0,0 0 0,0 0 0,0 0 0,0 0 0,0 0 0,0 0 0,0 0 0,0 0 0,0 0 0,0 0 0,-1 0 0,1 0 0,0 0 0,0 0 0,0 0 0,0-1 0,0 1 0,0 0 0,0 0 0,0 0 0,0 0 0,0 0 0,0 0 0,0 0 0,0 0 0,0 0 0,0 0 0,0 0 0,0 0 0,0-1 0,0 1 0,0 0 0,0 0 0,0 0 0,0 0 0,0 0 0,0 0 0,0 0 0,0 0 0,0 0 0,0 0 0,0 0 0,0-1 0,0 1 0,0 0 0,0 0 0,0 0 0,0 0 0,0 0 0,0 0 0,1 0 0,-1 0 0,0 0 0,-14-3 0,-19 1 0,-611 5-1365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2T17:29:09.01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258 120 24574,'301'686'0,"-860"-187"0,1304-574 0,-443 761 0,-143-1418 0,586 657 0,-1391-302 0,805-355 0,-718 1230 0,-88-876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2T17:29:17.13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1256 1 24575,'76'-1'0,"90"4"0,-161-3 0,-1 0 0,0 1 0,1 0 0,-1 0 0,0 0 0,0 1 0,0-1 0,0 1 0,0 0 0,0 0 0,0 1 0,5 3 0,-8-5 0,0 0 0,0 0 0,-1 1 0,1-1 0,0 0 0,0 0 0,-1 1 0,1-1 0,-1 1 0,1-1 0,-1 0 0,1 1 0,-1-1 0,0 1 0,0-1 0,0 1 0,0-1 0,0 1 0,0-1 0,0 1 0,0-1 0,-1 1 0,1-1 0,-1 1 0,1-1 0,-1 0 0,1 1 0,-1-1 0,0 0 0,0 1 0,1-1 0,-1 0 0,0 0 0,0 0 0,0 0 0,0 0 0,-1 0 0,1 0 0,-1 1 0,-4 3 0,0 0 0,0-1 0,0 0 0,-1 0 0,1 0 0,-1-1 0,0 0 0,-13 4 0,-65 13 0,50-13 0,-82 11 0,71-13 0,-46 12 0,42-7 0,0-3 0,-1-2 0,-96-4 0,-12 2 0,103 5 0,53-7 0,0 0 0,0 0 0,0 0 0,0 0 0,1 1 0,-1-1 0,0 1 0,1 0 0,-1 0 0,1 0 0,-1 0 0,1 0 0,0 0 0,0 0 0,-3 4 0,5-5 0,0-1 0,-1 1 0,1 0 0,0-1 0,0 1 0,-1-1 0,1 1 0,0 0 0,0-1 0,0 1 0,0 0 0,0-1 0,0 1 0,0 0 0,0-1 0,0 1 0,0 0 0,0-1 0,0 1 0,1 0 0,-1-1 0,0 1 0,0-1 0,1 1 0,-1 0 0,0-1 0,1 1 0,-1-1 0,0 1 0,2 0 0,22 11 0,30-3 0,-54-9 0,368 4 0,-185-8 0,-155 4 0,51 2 0,-1-4 0,0-3 0,148-29 0,65-56 0,-281 87 0,8-1 0,0-1 0,-1-1 0,1 0 0,-1-2 0,-1 0 0,29-18 0,-44 25 0,0 0 0,0 1 0,0-1 0,0 0 0,0 1 0,0-1 0,0 0 0,0 0 0,-1 0 0,1 0 0,0 0 0,-1 0 0,1 0 0,0 0 0,-1 0 0,1-1 0,-1 1 0,0 0 0,1 0 0,-1 0 0,0-1 0,0 1 0,0 0 0,0-2 0,0 2 0,-1 0 0,0 0 0,0-1 0,1 1 0,-1 0 0,0 0 0,0 1 0,0-1 0,0 0 0,0 0 0,0 0 0,0 1 0,-1-1 0,1 0 0,0 1 0,0-1 0,0 1 0,-2-1 0,-8-2 0,-1 1 0,1 0 0,-21-1 0,-77 0-41,-156 16-1,-108 37-2007,37-10 2049,236-29 0,-157 0 0,160-9 0,-120 16 0,151-10 0,-39 7 0,94-13 0,0 0 0,1 2 0,-1-1 0,1 1 0,0 1 0,0 0 0,-9 6 0,17-10 0,-1 1 0,1-1 0,0 1 0,0-1 0,0 1 0,0 0 0,0 0 0,1 0 0,-1 0 0,1 0 0,-1 0 0,1 0 0,0 1 0,-1-1 0,1 0 0,-1 4 0,2-4 0,0-1 0,0 0 0,1 1 0,-1-1 0,0 0 0,0 0 0,1 1 0,-1-1 0,1 0 0,-1 0 0,1 0 0,-1 1 0,1-1 0,0 0 0,-1 0 0,1 0 0,0 0 0,0 0 0,0 0 0,0 0 0,0-1 0,0 1 0,1 1 0,5 2 0,0-1 0,0 1 0,0-1 0,0-1 0,1 1 0,-1-1 0,1-1 0,0 1 0,10 0 0,353-1-4,-169-4 2113,-151-1-2281,0-1 1,0-2-1,60-18 1,-48 10-97,90-9 0,-7 4-363,21-3-137,-129 19 744,0-1 0,0-3 1,51-16-1,44-9-369,-86 26 393,62 1 0,-62 4 0,59-9 0,-12-1 721,160 1-1,-167 10-137,-354 28 555,148-11-1164,-18 6 26,-144 45 0,244-58 0,11-2 0,1 1 0,-27 11 0,47-17 0,1 0 0,-1 0 0,0 0 0,1 1 0,0 0 0,0-1 0,-1 1 0,2 1 0,-1-1 0,0 1 0,1-1 0,-1 1 0,1 0 0,0 0 0,1 0 0,-1 1 0,1-1 0,-4 8 0,6-11 0,0 1 0,0-1 0,0 1 0,1-1 0,-1 0 0,0 1 0,0-1 0,1 0 0,-1 1 0,1-1 0,-1 0 0,1 1 0,-1-1 0,1 0 0,0 0 0,0 1 0,0-1 0,0 0 0,0 0 0,0 0 0,0 0 0,0 0 0,0-1 0,0 1 0,0 0 0,0 0 0,1-1 0,-1 1 0,0-1 0,1 1 0,-1-1 0,0 1 0,1-1 0,1 0 0,51 9 0,-51-9 0,315 1 0,-148-4 0,-122 3 0,37 0 0,141-16 0,290-76-1674,-418 69 1674,-57 13 0,69-10 0,-100 20 13,51-8-42,-57 8 42,-1-1 1,1 0 0,0 0 0,-1 0 0,1 0 0,-1-1-1,1 1 1,-1-1 0,0 0 0,1 0 0,-1 0 0,3-3-1,-6 5 13,0-1-1,0 1 1,0 0-1,0-1 1,0 1-1,0 0 1,0-1-1,0 1 1,0 0 0,-1 0-1,1-1 1,0 1-1,0 0 1,0-1-1,0 1 1,-1 0-1,1 0 1,0-1-1,0 1 1,0 0-1,-1 0 1,1-1-1,0 1 1,0 0-1,-1 0 1,1 0-1,0 0 1,-1-1-1,1 1 1,0 0-1,-1 0 1,1 0-1,0 0 1,-1 0-1,1 0 1,0 0-1,-1 0 1,1 0-1,0 0 1,-1 0-1,-17-3 325,-51-3-295,-101 6 0,81 2-50,55-1-5,-1 2 0,1 2 0,-1 1 0,1 1 0,1 2 0,-1 2 0,2 1 0,-62 31 0,91-42 0,1 0 0,0 0 0,0 0 0,0 1 0,0-1 0,0 0 0,0 1 0,0-1 0,0 1 0,1 0 0,-1 0 0,1-1 0,-1 1 0,1 0 0,0 0 0,-1 0 0,1 1 0,0-1 0,0 0 0,1 0 0,-1 1 0,0-1 0,1 0 0,0 1 0,-1-1 0,1 0 0,0 1 0,0 3 0,2-3 0,-1 0 0,1 0 0,-1-1 0,1 1 0,0-1 0,0 1 0,0-1 0,0 0 0,0 0 0,0 0 0,1 0 0,-1 0 0,1 0 0,0-1 0,-1 1 0,1-1 0,0 0 0,0 1 0,0-1 0,0-1 0,0 1 0,5 0 0,44 7 0,1-3 0,-1-3 0,92-6 0,-30 0 0,-10 5 0,-43 1 0,0-3 0,120-17 0,-143 10 0,241-58 0,-235 54 0,74-10 0,-234 48 0,18-6 0,52-12 0,2 2 0,-46 16 0,48-7 0,-56 33 0,64-34 0,-5 11 0,39-28 0,-1-1 0,0 1 0,1-1 0,-1 1 0,1-1 0,-1 1 0,1 0 0,-1-1 0,1 1 0,0 0 0,-1-1 0,1 1 0,0 0 0,-1 0 0,1-1 0,0 1 0,0 0 0,0 0 0,0 0 0,0-1 0,0 1 0,0 0 0,0 0 0,0 0 0,0-1 0,0 1 0,0 0 0,1 0 0,-1-1 0,0 1 0,1 0 0,-1-1 0,0 1 0,1 0 0,-1-1 0,1 1 0,-1 0 0,1-1 0,-1 1 0,1-1 0,-1 1 0,1-1 0,0 1 0,-1-1 0,1 1 0,0-1 0,-1 0 0,1 1 0,0-1 0,0 0 0,-1 0 0,1 1 0,0-1 0,0 0 0,1 0 0,20 5 0,0-1 0,0-1 0,1-1 0,-1 0 0,1-2 0,34-4 0,4 1 0,-34 3-42,8 0-77,-1-1 0,1-2 0,56-12-1,44-12 7,19-5 123,286-54 621,-437 86-640,-158 35 9,130-28 0,0 1 0,1 2 0,0 0 0,0 2 0,-25 16 0,44-25 0,1 1 0,-1-1 0,1 1 0,0 0 0,0 0 0,1 0 0,-1 1 0,1-1 0,0 1 0,0 0 0,1 0 0,-5 10 0,7-13 0,-1 0 0,1 1 0,0-1 0,0 0 0,0 0 0,0 0 0,0 0 0,1 0 0,-1 0 0,1 0 0,-1 0 0,1 0 0,0 0 0,-1 0 0,1 0 0,0 0 0,0-1 0,1 1 0,-1 0 0,0-1 0,0 1 0,1-1 0,-1 1 0,1-1 0,0 1 0,-1-1 0,1 0 0,0 0 0,0 0 0,-1 0 0,1 0 0,0 0 0,0-1 0,0 1 0,0-1 0,0 1 0,3-1 0,17 6 0,1-1 0,0-1 0,0-1 0,30 0 0,100-7 0,-65 0 0,-35 4 0,-25 0 0,0 0 0,0-2 0,0-1 0,47-11 0,2-11 0,136-65 0,-205 85 0,1 0 0,-1 0 0,-1-1 0,1 1 0,-1-2 0,9-8 0,-15 14 0,0 0 0,0 0 0,0 0 0,0 0 0,0 0 0,0 0 0,-1 0 0,1 0 0,0 0 0,-1 0 0,1-1 0,0 1 0,-1 0 0,1-1 0,-1 1 0,0 0 0,0-1 0,1 1 0,-1 0 0,0-1 0,0 1 0,0-1 0,0 1 0,-1 0 0,1-1 0,0 1 0,0 0 0,-1-1 0,1 1 0,-1 0 0,1-1 0,-1 1 0,0 0 0,1 0 0,-1 0 0,0 0 0,0 0 0,0-1 0,0 1 0,0 1 0,0-1 0,0 0 0,0 0 0,0 0 0,-1 1 0,1-1 0,0 0 0,0 1 0,-1-1 0,1 1 0,-3-1 0,-17-5 0,-1 1 0,0 2 0,1 0 0,-1 1 0,0 1 0,0 1 0,-38 5 0,-3-2 0,37-3 0,0 1 0,-1 2 0,1 0 0,1 2 0,-1 1 0,-48 18 0,41-11 0,21-10 0,1 1 0,0 1 0,0 0 0,1 0 0,-1 1 0,-9 8 0,39-28 0,-4 3 0,0 0 0,0-1 0,14-17 0,-25 26 0,-1 0 0,-1-1 0,1 1 0,0-1 0,-1 0 0,1 0 0,-1 0 0,0 0 0,-1 0 0,1 0 0,-1 0 0,0 0 0,0-1 0,0 1 0,0-1 0,-1 1 0,0-1 0,1 1 0,-2-1 0,0-5 0,0 7 0,0 0 0,-1 0 0,1 0 0,-1 0 0,0 1 0,0-1 0,0 1 0,0-1 0,0 1 0,0 0 0,-1-1 0,1 2 0,-1-1 0,0 0 0,1 0 0,-1 1 0,0-1 0,0 1 0,0 0 0,0 0 0,0 0 0,0 0 0,0 1 0,-4-1 0,-12-2 0,-1 1 0,-34 0 0,38 2 0,-91 1 0,-207 29 0,271-25 0,31-5 0,1 1 0,-1 1 0,0 0 0,0 0 0,1 1 0,-1 0 0,1 1 0,0 0 0,0 1 0,-11 7 0,22-12 0,0 0 0,0 0 0,0 0 0,-1 0 0,1 0 0,0 0 0,0 0 0,0 0 0,0 1 0,0-1 0,0 0 0,-1 0 0,1 0 0,0 0 0,0 0 0,0 0 0,0 1 0,0-1 0,0 0 0,0 0 0,0 0 0,0 0 0,0 1 0,0-1 0,0 0 0,0 0 0,0 0 0,0 0 0,0 1 0,0-1 0,0 0 0,0 0 0,0 0 0,0 0 0,0 1 0,0-1 0,0 0 0,0 0 0,0 0 0,0 0 0,1 0 0,-1 1 0,0-1 0,0 0 0,0 0 0,0 0 0,0 0 0,0 0 0,1 0 0,11 5 0,14-3 0,-2-5 0,1-1 0,-1-1 0,1-1 0,-1-2 0,-1 0 0,27-14 0,-9-4 0,-27 9 0,-14 16 0,0 1 0,0-1 0,0 1 0,0-1 0,0 1 0,0-1 0,0 1 0,0-1 0,0 1 0,0-1 0,-1 1 0,1-1 0,0 1 0,0-1 0,0 1 0,-1-1 0,1 1 0,0 0 0,-1-1 0,1 1 0,0 0 0,-1-1 0,1 1 0,0 0 0,-1-1 0,1 1 0,-1 0 0,1-1 0,-1 1 0,1 0 0,0 0 0,-1 0 0,1 0 0,-1 0 0,1-1 0,-1 1 0,0 0 0,-7 0 0,0 0 0,0 0 0,0 1 0,0-1 0,0 2 0,0-1 0,0 1 0,-15 6 0,1-1 0,-16 3 0,-130 30 0,-121 28 0,250-58 0,33-9 0,1 1 0,-1 1 0,0-1 0,1 1 0,-1 0 0,1 0 0,0 0 0,0 1 0,-4 4 0,8-7 0,0 0 0,0-1 0,1 1 0,-1 0 0,0 0 0,1 0 0,-1 0 0,1 0 0,-1 0 0,1 0 0,-1 0 0,1 0 0,-1 0 0,1 0 0,0 0 0,0 0 0,0 0 0,0 1 0,0-1 0,0 0 0,0 2 0,1-2 0,-1 0 0,1 1 0,0-1 0,0 1 0,0-1 0,0 0 0,1 0 0,-1 1 0,0-1 0,0 0 0,1 0 0,-1 0 0,1-1 0,-1 1 0,1 0 0,-1 0 0,1-1 0,-1 1 0,3 0 0,10 3 0,-1 0 0,1-1 0,0-1 0,0 0 0,1-1 0,-1 0 0,0-2 0,0 1 0,0-2 0,1 0 0,-1 0 0,-1-1 0,17-6 0,-30 9 0,1 0 0,-1 0 0,1 0 0,0 0 0,-1 0 0,1 0 0,-1 0 0,1 0 0,-1 1 0,1-1 0,-1 0 0,1 0 0,-1 1 0,1-1 0,-1 0 0,1 1 0,-1-1 0,1 0 0,-1 1 0,1-1 0,-1 1 0,0-1 0,1 0 0,-1 1 0,0-1 0,1 1 0,-1-1 0,0 1 0,0 0 0,1-1 0,-1 1 0,12 27 0,-4-9 0,-3-13 0,0 1 0,0 0 0,1-1 0,0 0 0,1 0 0,-1-1 0,1 0 0,0 0 0,0 0 0,1-1 0,0 0 0,-1-1 0,1 0 0,0 0 0,1 0 0,-1-1 0,0 0 0,1-1 0,16 1 0,6 0 0,0-2 0,1-1 0,-1-2 0,37-7 0,320-59 0,-379 68 0,108-12 0,-105 12 0,0 1 0,0 0 0,0 1 0,0 0 0,0 1 0,-1 0 0,17 6 0,-24-6 0,-1 0 0,0 0 0,1 0 0,-1 0 0,0 1 0,0-1 0,0 1 0,-1 0 0,1 0 0,0 0 0,-1 0 0,0 0 0,0 1 0,0-1 0,0 1 0,-1-1 0,1 1 0,-1-1 0,0 1 0,0 0 0,0 0 0,0 0 0,-1 4 0,1-2 0,-1 0 0,0 0 0,0 0 0,0 0 0,-1 0 0,0 0 0,0 1 0,-1-2 0,1 1 0,-2 0 0,1 0 0,0-1 0,-6 10 0,-2 7 0,10-22 0,0 1 0,1 0 0,-1-1 0,0 1 0,0-1 0,0 1 0,0-1 0,0 0 0,1 1 0,-1-1 0,0 1 0,0-1 0,1 1 0,-1-1 0,0 1 0,1-1 0,-1 0 0,0 1 0,1-1 0,-1 0 0,1 1 0,-1-1 0,0 0 0,1 0 0,-1 1 0,1-1 0,4 1 0,0 0 0,0 0 0,0-1 0,0 1 0,-1-1 0,10-1 0,-4 1 0,20-3 0,0-1 0,0-1 0,-1-1 0,43-15 0,-65 16 0,-20 2 0,-24 8 0,34-3 0,-1 1 0,0 0 0,1-1 0,0 1 0,0 1 0,0-1 0,0 0 0,0 1 0,1-1 0,-1 1 0,1 0 0,0 0 0,-2 5 0,4-8 0,-1 0 0,0 0 0,1 0 0,-1 0 0,1 0 0,0 0 0,-1 0 0,1 1 0,0-1 0,0 0 0,0 0 0,0 0 0,0 1 0,0-1 0,0 0 0,0 0 0,0 0 0,0 1 0,1-1 0,-1 0 0,0 0 0,1 0 0,-1 0 0,1 0 0,-1 0 0,1 0 0,0 0 0,-1 0 0,1 0 0,0 0 0,0 0 0,0 0 0,0 0 0,0 0 0,0-1 0,0 1 0,0-1 0,0 1 0,0 0 0,0-1 0,0 0 0,0 1 0,0-1 0,1 0 0,-1 1 0,0-1 0,0 0 0,0 0 0,1 0 0,1 0 0,10-1 0,0-1 0,0 0 0,-1-1 0,1-1 0,0 0 0,-1 0 0,0-1 0,0-1 0,18-11 0,41-16 0,-56 29 0,-1 0 0,1 1 0,0 1 0,18-1 0,-19 2 0,0 0 0,0-1 0,-1 0 0,23-8 0,-33 8 0,1 0 0,-1 0 0,1 0 0,-1 0 0,0-1 0,0 0 0,0 0 0,0 0 0,-1 0 0,3-4 0,-4 6 0,0 0 0,0 0 0,0 0 0,0 0 0,-1 0 0,1 0 0,0-1 0,-1 1 0,1 0 0,-1 0 0,1-1 0,-1 1 0,0 0 0,0-1 0,0 1 0,1 0 0,-1-1 0,0 1 0,-1 0 0,1-1 0,0 1 0,0 0 0,0-1 0,-1 1 0,1 0 0,-1 0 0,1-1 0,-1 1 0,0 0 0,1 0 0,-3-2 0,3 2 0,-1 1 0,0 0 0,1 0 0,-1 0 0,0 0 0,1-1 0,-1 1 0,0 0 0,1 0 0,-1 1 0,0-1 0,1 0 0,-1 0 0,0 0 0,1 0 0,-1 0 0,0 1 0,1-1 0,-1 0 0,1 1 0,-1-1 0,0 0 0,1 1 0,-1-1 0,1 1 0,-1-1 0,0 1 0,-21 20 0,9-10 0,-192 125 0,193-129 0,-1 0 0,0-2 0,0 0 0,0 0 0,-1-1 0,0-1 0,1 0 0,-29 2 0,-9-4 0,-59-5 0,29 1 0,-677 1 0,408 3 0,299-4 0,-87-15 0,-26-2 0,-24 21 0,-49-4 0,139-16 0,72 13 0,1 0 0,-31-1 0,-327 4 0,197 5 0,154 0 0,0 1 0,-53 13 0,50-9 0,1-1 0,-38 1 0,-382-6 0,211-3 0,176-5 0,65 7 0,-1-1 0,1 1 0,0-1 0,0 0 0,0 0 0,0 0 0,0 0 0,0 0 0,0 0 0,0-1 0,0 1 0,-1-2 0,2 2 0,1 0 0,-1 1 0,1-1 0,0 0 0,-1 0 0,1 0 0,0 1 0,0-1 0,0 0 0,0 0 0,0 0 0,0 0 0,0 0 0,0 1 0,0-1 0,0 0 0,0 0 0,0 0 0,1 0 0,-1 1 0,0-1 0,0 0 0,1 0 0,-1 0 0,1 1 0,-1-1 0,1 0 0,-1 1 0,1-1 0,-1 0 0,1 1 0,1-2 0,6-4 0,1-1 0,1 2 0,-1-1 0,1 1 0,-1 0 0,1 1 0,1 0 0,17-4 0,9-4 0,-6 0 0,-13 4 0,1 0 0,0 2 0,35-7 0,-47 12 0,1 0 0,-1 1 0,0 0 0,1 0 0,-1 1 0,0 0 0,0 1 0,0-1 0,1 1 0,-1 1 0,-1-1 0,1 1 0,0 0 0,7 5 0,12 10 0,0 1 0,-1 2 0,-2 0 0,0 2 0,-1 0 0,35 49 0,-51-66 0,-1 0 0,1 0 0,0-1 0,0 0 0,1 0 0,0-1 0,0 0 0,0 0 0,0-1 0,0 0 0,1 0 0,0 0 0,-1-1 0,1 0 0,16 1 0,1-1 0,0-1 0,0-1 0,45-6 0,-50 2 0,-1 0 0,1-2 0,-1 0 0,30-14 0,-31 11 0,0 2 0,0 0 0,1 1 0,34-6 0,-41 11 0,-1-1 0,1 0 0,0 0 0,-1-1 0,17-7 0,-50 20 0,0-1 0,0-1 0,-1-1 0,0-2 0,0 0 0,0-1 0,-1-1 0,1-1 0,-1-1 0,0-1 0,1-1 0,-38-7 0,-4-4 0,1 4 0,-1 2 0,-95 4 0,198-8 0,54-21 0,-52 16 0,65-17 0,-65 21 0,1-1 0,-2-3 0,46-23 0,-75 33 0,0 0 0,0 1 0,0 0 0,1 0 0,0 1 0,-1 0 0,1 1 0,0 0 0,14 0 0,-1 3 0,0 1 0,-1 1 0,30 6 0,211 37 0,-192-33 0,27 6 0,-69-12 0,-25-7 0,1 1 0,-1 0 0,1 0 0,-1 0 0,0 1 0,0 0 0,1 0 0,-1 0 0,0 1 0,-1 0 0,1-1 0,0 2 0,7 6 0,-11-9 0,0 1 0,-1-1 0,1 1 0,-1-1 0,1 1 0,-1 0 0,0-1 0,0 1 0,1-1 0,-1 1 0,0 0 0,-1-1 0,1 1 0,0 0 0,0-1 0,-1 1 0,1-1 0,-1 1 0,1 0 0,-1-1 0,0 1 0,1-1 0,-1 0 0,0 1 0,0-1 0,0 0 0,0 1 0,0-1 0,0 0 0,-1 0 0,1 0 0,0 0 0,-1 0 0,1 0 0,-3 1 0,-57 32 0,55-32 0,-278 112 0,150-62 0,209-121 0,5 3-1365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22T17:29:31.19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1226 339 24575,'28'-1'0,"-1"-2"0,0-1 0,39-12 0,-1 2 0,0 0 0,-12 2 0,-1 3 0,83-4 0,-5 15 0,71-4 0,-185 1 0,-1-2 0,0 0 0,0 0 0,0-1 0,0-1 0,14-7 0,-30 12 0,1 0 0,0 0 0,0 0 0,0 0 0,0 0 0,0 0 0,0 0 0,0 0 0,0 0 0,0 0 0,-1 0 0,1 0 0,0 0 0,0 0 0,0 0 0,0 0 0,0 0 0,0 0 0,0 0 0,0 0 0,0-1 0,0 1 0,0 0 0,0 0 0,0 0 0,0 0 0,-1 0 0,1 0 0,0 0 0,0 0 0,0 0 0,0 0 0,0 0 0,0-1 0,0 1 0,0 0 0,0 0 0,0 0 0,0 0 0,0 0 0,0 0 0,0 0 0,0 0 0,0 0 0,0-1 0,0 1 0,0 0 0,1 0 0,-1 0 0,0 0 0,0 0 0,0 0 0,0 0 0,0 0 0,0 0 0,0 0 0,0 0 0,0-1 0,0 1 0,0 0 0,0 0 0,0 0 0,0 0 0,1 0 0,-1 0 0,0 0 0,0 0 0,0 0 0,0 0 0,-13-3 0,-16 0 0,-707 1 80,352 5-2778,339-5 2165,-86-16 0,-3-1 196,-237 13 2384,252 7-1681,102-1-342,9 0 51,1-1 0,-1 1 0,1 0 0,-1 1 0,1-1 0,-1 2 0,1-1 0,-1 1-1,1 0 1,0 0 0,-12 7 0,19-9-61,0 0-1,-1 0 0,1 0 1,0 0-1,0 0 0,0 1 1,-1-1-1,1 0 0,0 0 1,0 0-1,0 0 0,0 1 1,0-1-1,-1 0 0,1 0 1,0 0-1,0 1 0,0-1 1,0 0-1,0 0 0,0 0 1,0 1-1,0-1 0,0 0 1,0 0-1,0 0 0,0 1 1,0-1-1,0 0 1,0 0-1,0 1 0,0-1 1,0 0-1,0 0 0,0 0 1,0 1-1,0-1 0,0 0 1,0 0-1,1 0 0,-1 1 1,0-1-1,0 0 0,0 0 1,0 0-1,14 7 104,16 0-163,13-2 46,65-1 0,-90-5 0,0 0 0,0-1 0,0-1 0,0 0 0,-1-2 0,25-9 0,7-5 0,1 2 0,98-19 0,108 2 0,-15-5 0,-151 21 0,126-8 0,-364 90 0,-228 16 0,144-37 0,-66 10 0,269-48-28,-16 1-168,0 2-1,0 3 1,-46 16-1,60-16 197,10-4 0,0 1 0,0 1 0,-34 20 0,51-27 0,1-1 0,0 1 0,0 1 0,0-1 0,0 0 0,0 1 0,1-1 0,-1 1 0,1 0 0,0 0 0,0 0 0,0 0 0,0 0 0,0 0 0,0 1 0,1-1 0,0 1 0,0-1 0,0 1 0,0-1 0,0 1 0,1 0 0,-1-1 0,1 1 0,0 0 0,0 0 0,1-1 0,-1 1 0,2 5 0,0-6 17,-1 0 0,1 0-1,-1 0 1,1 0-1,0-1 1,0 1-1,1 0 1,-1-1-1,0 0 1,1 1-1,0-1 1,-1 0-1,1 0 1,0 0-1,0-1 1,0 1-1,0-1 1,0 0-1,1 0 1,-1 0-1,0 0 1,5 0-1,9 3 127,1-2 0,34 0 1,-46-1-140,63-5-4,-1-2 0,1-3 0,-2-3 0,87-28 0,-54 15 0,188-54 0,-237 68 0,70-26 0,-119 36 0,0 1 0,0-1 0,0 0 0,0 0 0,-1 0 0,1 0 0,0 0 0,-1 0 0,1 0 0,0 0 0,-1-1 0,0 1 0,2-2 0,-3 3 0,0-1 0,0 1 0,0-1 0,0 1 0,0-1 0,0 1 0,0 0 0,0-1 0,0 1 0,0-1 0,0 1 0,0 0 0,0-1 0,-1 1 0,1 0 0,0-1 0,0 1 0,0-1 0,-1 1 0,1 0 0,0-1 0,0 1 0,-1 0 0,1 0 0,0-1 0,-1 1 0,1 0 0,0 0 0,-1-1 0,1 1 0,0 0 0,-1 0 0,1 0 0,-1 0 0,0-1 0,-6-1 0,0 0 0,0 0 0,-1 1 0,1-1 0,-11 1 0,-5 2 0,-1 0 0,1 2 0,0 1 0,0 1 0,0 1 0,-29 11 0,-57 14 0,17-13 0,1 4 0,1 3 0,-124 55 0,201-74 0,-20 7 0,2 2 0,0 1 0,0 1 0,-32 26 0,56-37 0,0 0 0,0 0 0,0 1 0,1 0 0,0 0 0,1 0 0,0 1 0,0 0 0,0 0 0,1 0 0,0 0 0,1 1 0,0 0 0,0 0 0,1-1 0,0 1 0,0 1 0,1-1 0,0 0 0,2 18 0,-1-23 0,0 0 0,1-1 0,0 1 0,0 0 0,0 0 0,0 0 0,1 0 0,-1-1 0,1 1 0,0-1 0,0 1 0,0-1 0,0 0 0,1 0 0,0 0 0,-1 0 0,1 0 0,0-1 0,0 1 0,0-1 0,1 1 0,-1-1 0,1-1 0,-1 1 0,1 0 0,0-1 0,-1 1 0,1-1 0,5 1 0,11 1 0,0 0 0,0-1 0,0-1 0,31-2 0,-30 0 0,65 0 0,116-6 0,-190 4 0,0 0 0,-1 0 0,1-1 0,-1 0 0,0-1 0,0-1 0,0 0 0,-1 0 0,0-1 0,15-13 0,-14 12 0,-1 0 0,1 0 0,1 1 0,-1 1 0,1 0 0,0 1 0,17-6 0,-28 11 0,0-1 0,0 1 0,0-1 0,0 1 0,1 0 0,-1 0 0,0 0 0,0 0 0,1 0 0,-1 0 0,0 0 0,0 0 0,1 0 0,-1 0 0,0 1 0,0-1 0,0 1 0,1-1 0,-1 1 0,0-1 0,0 1 0,0-1 0,0 1 0,0 0 0,0 0 0,0 0 0,0-1 0,0 1 0,-1 0 0,1 0 0,0 0 0,0 0 0,-1 0 0,1 1 0,-1-1 0,1 0 0,-1 0 0,1 1 0,-1 1 0,1 0 0,-1 0 0,0-1 0,0 1 0,0 0 0,0-1 0,-1 1 0,1 0 0,-1-1 0,1 1 0,-1 0 0,0-1 0,0 1 0,0-1 0,-1 1 0,-1 3 0,-5 3 0,0 0 0,-1-1 0,0 0 0,0 0 0,-1-1 0,0 0 0,0 0 0,-1-2 0,-14 7 0,12-5 0,-1 0 0,1 1 0,1 0 0,0 0 0,-14 14 0,24-21 0,1 0 0,-1 1 0,0-1 0,1 1 0,-1 0 0,1 0 0,0-1 0,0 1 0,-1 0 0,1 0 0,1 0 0,-1 0 0,0 0 0,0 0 0,1 1 0,-1-1 0,1 0 0,0 0 0,-1 0 0,1 1 0,0-1 0,1 3 0,-1-3 0,1 0 0,0 0 0,1 0 0,-1-1 0,0 1 0,0 0 0,1 0 0,-1-1 0,1 1 0,-1-1 0,1 1 0,0-1 0,0 0 0,-1 1 0,1-1 0,0 0 0,0 0 0,3 1 0,2 0 0,-1 1 0,1-1 0,0-1 0,1 1 0,-1-1 0,0 0 0,0-1 0,0 0 0,1 0 0,-1 0 0,0-1 0,13-3 0,-17 3 0,0-1 0,0 1 0,0-1 0,0 0 0,0 0 0,0 0 0,0 0 0,-1-1 0,1 1 0,-1-1 0,0 1 0,0-1 0,0 0 0,0 0 0,0 0 0,0 0 0,-1 0 0,1 0 0,-1-1 0,0 1 0,0 0 0,1-7 0,-2 6 0,2-1 0,-1 1 0,0-1 0,1 1 0,0 0 0,0 0 0,0 0 0,0 0 0,1 0 0,0 1 0,0-1 0,0 1 0,6-6 0,85-48 0,-74 47 0,-2 0 0,1-1 0,-1-1 0,-1-1 0,31-29 0,-47 41 0,0 0 0,0 0 0,0 0 0,-1 1 0,1-1 0,0 0 0,0 0 0,-1 0 0,1 0 0,0 0 0,-1 0 0,1-1 0,-1 1 0,0 0 0,1 0 0,-1 0 0,0 0 0,0-1 0,0 1 0,1 0 0,-1 0 0,-1 0 0,1-1 0,0 1 0,0 0 0,0 0 0,0 0 0,-1 0 0,0-2 0,0 1 0,-1 1 0,0-1 0,0 1 0,0-1 0,0 1 0,0 0 0,0-1 0,0 1 0,0 0 0,0 1 0,0-1 0,0 0 0,-1 1 0,-2-1 0,-14-2 0,0 1 0,-35 0 0,48 2 0,-49-1 0,11-1 0,-67 7 0,100-4 0,1 0 0,0 1 0,0 0 0,0 1 0,0 0 0,0 1 0,1 0 0,0 0 0,-1 1 0,2 0 0,-1 1 0,-8 6 0,15-11 0,1 0 0,-1 0 0,1 1 0,-1-1 0,1 0 0,0 1 0,-1-1 0,1 1 0,0-1 0,0 1 0,0 0 0,0-1 0,1 1 0,-1 0 0,0 0 0,1-1 0,-1 1 0,1 0 0,-1 0 0,1 0 0,0 0 0,0 0 0,0 3 0,1-3 0,0-1 0,0 1 0,0 0 0,0-1 0,1 1 0,-1-1 0,1 1 0,-1-1 0,1 1 0,-1-1 0,1 0 0,-1 0 0,1 0 0,0 0 0,0 0 0,0 0 0,0-1 0,2 2 0,8 1 0,0 0 0,0 0 0,1-1 0,-1-1 0,24 0 0,-24-2 0,0-1 0,0 0 0,0 0 0,-1-2 0,1 1 0,-1-2 0,0 1 0,17-11 0,7-7 0,39-30 0,-44 28 0,49-27 0,-69 46 0,9-6 0,1 1 0,0 0 0,32-9 0,-44 17 0,0 1 0,0 0 0,0 0 0,0 0 0,0 1 0,0 0 0,0 1 0,0 0 0,0 0 0,0 1 0,0-1 0,0 2 0,8 3 0,30 14 0,-32-13 0,0-1 0,0 0 0,1-1 0,0 0 0,26 3 0,56-1 0,130-8 0,-87-2 0,-101 1 0,0-3 0,-1-1 0,0-1 0,-1-3 0,0-1 0,0-1 0,65-33 0,-71 32 0,1 1 0,0 2 0,1 1 0,-1 1 0,60-5 0,169 7 0,-258 6 0,43-3 0,-1-1 0,86-20 0,-94 16 0,38-10 0,-49 10 0,1 1 0,1 2 0,28-2 0,-28 4 0,0-1 0,32-9 0,39-6 0,14-3 0,-80 14 0,0 2 0,38-3 0,438 6 0,-256 6 0,446-3 0,-699 0 0,1 0 0,0 0 0,-1 0 0,1 0 0,-1 1 0,1-1 0,-1 0 0,1 1 0,0-1 0,-1 0 0,1 1 0,-1-1 0,0 0 0,1 1 0,-1-1 0,1 1 0,-1-1 0,0 1 0,1-1 0,-1 1 0,0-1 0,1 1 0,-1 0 0,0-1 0,0 1 0,0-1 0,1 1 0,-1 0 0,0-1 0,0 1 0,0-1 0,0 1 0,0 0 0,0-1 0,0 1 0,0-1 0,-1 1 0,1 0 0,0-1 0,0 1 0,0-1 0,-1 2 0,-11 39 0,5-20 0,0 19 0,3 0 0,0 68 0,1 1 0,3-105 0,-1 0 0,1 0 0,-1-1 0,1 1 0,-1 0 0,0-1 0,0 1 0,-1-1 0,1 1 0,-1-1 0,0 0 0,0 1 0,0-1 0,0 0 0,0 0 0,-1-1 0,1 1 0,-1 0 0,0-1 0,0 1 0,0-1 0,0 0 0,0 0 0,0 0 0,-1-1 0,-4 3 0,-7 0 0,1-1 0,0-1 0,-1 0 0,1-1 0,-24-1 0,-34 4 0,-19 10 0,0-5 0,-122-2 0,-549-8 0,736-1 0,-1 0 0,0-2 0,-29-9 0,24 6 0,-54-6 0,-398 9 0,249 7 0,-1287-3 0,1520 1 0,0-1 0,0 0 0,0 0 0,0 0 0,-1 0 0,1-1 0,0 1 0,0-1 0,0 1 0,0-1 0,0 0 0,0 1 0,0-1 0,0 0 0,0 0 0,0 0 0,1-1 0,-1 1 0,0 0 0,1-1 0,-1 1 0,1-1 0,-1 0 0,1 1 0,0-1 0,-1-2 0,1 1 0,0 0 0,0 0 0,1-1 0,0 1 0,-1 0 0,1-1 0,0 1 0,1 0 0,-1-1 0,1 1 0,-1 0 0,1 0 0,0 0 0,0-1 0,0 1 0,2-3 0,3-5 0,0-1 0,1 1 0,0 1 0,1-1 0,0 1 0,0 1 0,1-1 0,1 2 0,16-14 0,12-4 0,55-30 0,-32 21 0,-30 19 0,0 2 0,1 0 0,1 3 0,44-11 0,-47 15 0,-1-1 0,0-2 0,-1-1 0,0-1 0,0-1 0,26-18 0,-32 16 0,0 1 0,1 1 0,0 2 0,0 0 0,2 1 0,-1 1 0,1 1 0,0 2 0,1 0 0,-1 2 0,1 1 0,46 0 0,77 6 0,111-4 0,-229-4 0,51-13 0,-21 3 0,-46 12 0,239-40 0,-291 42 0,31 1 0,0 1 0,1-1 0,-1 1 0,0 0 0,1 1 0,-1-1 0,1 1 0,0 0 0,-10 5 0,15-7 0,-1 1 0,1-1 0,0 0 0,0 1 0,-1-1 0,1 0 0,0 0 0,0 1 0,-1-1 0,1 0 0,0 1 0,0-1 0,0 1 0,0-1 0,0 0 0,-1 1 0,1-1 0,0 0 0,0 1 0,0-1 0,0 1 0,0-1 0,0 0 0,0 1 0,0-1 0,0 1 0,1-1 0,-1 0 0,0 1 0,0-1 0,0 0 0,0 1 0,1-1 0,-1 0 0,0 1 0,0-1 0,0 0 0,1 1 0,-1-1 0,0 0 0,1 1 0,-1-1 0,0 0 0,1 0 0,-1 0 0,0 1 0,1-1 0,-1 0 0,0 0 0,1 0 0,-1 0 0,0 0 0,1 0 0,-1 1 0,1-1 0,-1 0 0,0 0 0,1 0 0,0-1 0,26 8 0,1-5 0,-1-2 0,1-1 0,0 0 0,0-3 0,45-10 0,59-6 0,162 17 0,-164 5 0,-97-1 0,0 2 0,0 1 0,-1 2 0,1 1 0,49 18 0,-65-18 0,-1 0 0,-1 1 0,1 0 0,-1 1 0,0 1 0,-1 1 0,-1 0 0,22 22 0,-28-27 0,-1 1 0,1-1 0,0-1 0,0 0 0,0 0 0,1 0 0,0-1 0,0 0 0,0 0 0,1-1 0,-1 0 0,1 0 0,-1-1 0,1 0 0,10 0 0,17 1 0,0-1 0,54-6 0,-29 2 0,586-1 0,-420 4 0,-278 1 0,-87 17 0,81-10 0,-66 3 0,-343-13 0,424-1 0,-1-2 0,-47-11 0,44 6 0,-71-3 0,-35 12 0,164-2 0,1 1 0,-1-1 0,1-1 0,-1-1 0,0 1 0,13-7 0,-25 10 0,0 0 0,-1 0 0,1 0 0,0 0 0,-1 0 0,1 0 0,0 0 0,0 0 0,-1 0 0,1 0 0,0 0 0,-1 0 0,1 0 0,0 0 0,0 0 0,-1-1 0,1 1 0,0 0 0,0 0 0,-1 0 0,1 0 0,0 0 0,0-1 0,-1 1 0,1 0 0,0 0 0,0 0 0,0-1 0,0 1 0,-1 0 0,1 0 0,0-1 0,0 1 0,0 0 0,0 0 0,0-1 0,0 1 0,0 0 0,-1 0 0,1-1 0,0 1 0,0 0 0,0-1 0,0 1 0,0 0 0,0 0 0,0-1 0,1 1 0,-1 0 0,0-1 0,0 1 0,0 0 0,0 0 0,0-1 0,0 1 0,0 0 0,1 0 0,-1-1 0,0 1 0,0 0 0,0 0 0,1 0 0,-1-1 0,0 1 0,0 0 0,0 0 0,1 0 0,-1-1 0,-24-3 0,5 5 0,-1 0 0,1 0 0,0 2 0,0 1 0,0 0 0,1 1 0,-1 1 0,-17 9 0,4-3 0,-45 10 0,44-16 0,1 2 0,0 1 0,-35 15 0,66-20 0,12-2 0,13-1 0,-16-2 0,0-1 0,1 0 0,-2 0 0,1-1 0,8-3 0,-14 5 0,0 0 0,0 1 0,0-1 0,0 0 0,-1 0 0,1 0 0,0 0 0,-1 0 0,1 0 0,-1-1 0,1 1 0,-1 0 0,0-1 0,1 1 0,-1-1 0,0 0 0,0 1 0,0-1 0,0 0 0,-1 0 0,1 0 0,0 1 0,-1-1 0,1 0 0,-1 0 0,1-3 0,-1 4 0,-1 1 0,1-1 0,0 1 0,-1-1 0,1 1 0,-1-1 0,1 1 0,-1-1 0,1 1 0,-1 0 0,1-1 0,-1 1 0,1-1 0,-1 1 0,1 0 0,-1 0 0,0-1 0,1 1 0,-1 0 0,1 0 0,-1 0 0,0 0 0,1 0 0,-1 0 0,0 0 0,1 0 0,-1 0 0,0 0 0,1 0 0,-2 0 0,-24 4 0,20-3 0,-10 1 0,-13 2 0,-1 1 0,-44 13 0,69-16 0,-1-1 0,1 1 0,0 0 0,-1 1 0,1-1 0,0 1 0,0 0 0,1 0 0,-1 0 0,1 1 0,-1 0 0,1 0 0,0 0 0,1 0 0,-1 1 0,1-1 0,0 1 0,0 0 0,0 0 0,-2 7 0,4-9 0,1-1 0,-1 0 0,1 1 0,0-1 0,0 1 0,0-1 0,0 1 0,1-1 0,-1 1 0,1-1 0,-1 1 0,1-1 0,0 0 0,0 1 0,0-1 0,0 0 0,0 0 0,1 0 0,-1 0 0,1 0 0,-1 0 0,1 0 0,0 0 0,0-1 0,0 1 0,0-1 0,0 1 0,0-1 0,0 0 0,0 1 0,0-1 0,1 0 0,-1-1 0,0 1 0,1 0 0,2 0 0,3 1 0,-1 0 0,1 0 0,0-1 0,0 0 0,0-1 0,0 0 0,0 0 0,0 0 0,-1-1 0,13-3 0,-11 1 0,0-2 0,-1 1 0,0-1 0,0 0 0,0-1 0,0 0 0,-1 0 0,0-1 0,-1 0 0,1 0 0,6-11 0,27-26 0,-35 41 0,0 1 0,-1-1 0,1 1 0,1 0 0,-1 0 0,0 0 0,0 1 0,1 0 0,-1 0 0,1 0 0,-1 0 0,1 1 0,-1 0 0,1 0 0,-1 1 0,1 0 0,-1 0 0,6 1 0,-2 0 0,1-1 0,0-1 0,0 1 0,12-2 0,31-11 0,-40 8 0,-1 1 0,1 0 0,-1 1 0,1 0 0,0 1 0,0 0 0,0 1 0,0 1 0,-1 0 0,20 4 0,-28-3 0,-1 0 0,1 0 0,0 0 0,-1 1 0,1-1 0,-1 1 0,0 0 0,0 0 0,0 0 0,0 0 0,0 1 0,-1-1 0,4 6 0,-5-6 0,0 0 0,1 0 0,0 0 0,0-1 0,0 1 0,0 0 0,0-1 0,1 0 0,-1 0 0,0 0 0,1 0 0,0 0 0,0 0 0,-1 0 0,1-1 0,0 1 0,0-1 0,0 0 0,1 0 0,-1 0 0,0-1 0,0 1 0,0-1 0,5 1 0,56-5-1365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459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customXml" Target="../ink/ink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998583"/>
            <a:ext cx="7416403" cy="210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Будущее IT-профессий и новые направления карьеры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4472583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Глобальный рынок IT стремительно растет, достигнув 5 триллионов долларов к 2024 году.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490567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Многие рабочие места трансформируются, требуя непрерывного обучения для успеха.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407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5338" y="3466981"/>
            <a:ext cx="13039725" cy="1291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Динамика рынка труда: Почему изменения неизбежны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567" y="5098971"/>
            <a:ext cx="4346496" cy="90904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372011" y="6235184"/>
            <a:ext cx="3235881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Ускорение технологий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9715738" y="6694289"/>
            <a:ext cx="3892153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Скорость изменений выросла на 70%.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952" y="5098971"/>
            <a:ext cx="4346615" cy="90904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795724" y="6235184"/>
            <a:ext cx="3465671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Влияние автоматизации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369123" y="6694289"/>
            <a:ext cx="3892272" cy="681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К 2030 году 30% задач будут автоматизированы.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457" y="5098971"/>
            <a:ext cx="4346496" cy="90904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94692" y="6235184"/>
            <a:ext cx="2620089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Дефицит талантов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022628" y="6694289"/>
            <a:ext cx="3892153" cy="681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75% компаний испытывают нехватку кадров.</a:t>
            </a:r>
            <a:endParaRPr lang="en-US" sz="17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DDE4F9-8074-C73D-36F9-BB1F22AA5288}"/>
              </a:ext>
            </a:extLst>
          </p:cNvPr>
          <p:cNvSpPr txBox="1"/>
          <p:nvPr/>
        </p:nvSpPr>
        <p:spPr>
          <a:xfrm>
            <a:off x="12767232" y="7580671"/>
            <a:ext cx="1863167" cy="648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5" name="Рукописный ввод 14">
                <a:extLst>
                  <a:ext uri="{FF2B5EF4-FFF2-40B4-BE49-F238E27FC236}">
                    <a16:creationId xmlns:a16="http://schemas.microsoft.com/office/drawing/2014/main" id="{4C779873-F7D2-7CDB-B120-C37AB47961D9}"/>
                  </a:ext>
                </a:extLst>
              </p14:cNvPr>
              <p14:cNvContentPartPr/>
              <p14:nvPr/>
            </p14:nvContentPartPr>
            <p14:xfrm>
              <a:off x="12593601" y="7768579"/>
              <a:ext cx="1927800" cy="345960"/>
            </p14:xfrm>
          </p:contentPart>
        </mc:Choice>
        <mc:Fallback xmlns="">
          <p:pic>
            <p:nvPicPr>
              <p:cNvPr id="15" name="Рукописный ввод 14">
                <a:extLst>
                  <a:ext uri="{FF2B5EF4-FFF2-40B4-BE49-F238E27FC236}">
                    <a16:creationId xmlns:a16="http://schemas.microsoft.com/office/drawing/2014/main" id="{4C779873-F7D2-7CDB-B120-C37AB47961D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530601" y="7705939"/>
                <a:ext cx="2053440" cy="471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500" y="602575"/>
            <a:ext cx="11216521" cy="620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Востребованные IT-профессии будущего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64500" y="1659969"/>
            <a:ext cx="491490" cy="49149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474351" y="1734979"/>
            <a:ext cx="2626519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Инженер по ИИ/ML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474351" y="2176224"/>
            <a:ext cx="1239154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Спрос вырос на 71% в 2023 году.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64500" y="2940725"/>
            <a:ext cx="491490" cy="49149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5"/>
          <p:cNvSpPr/>
          <p:nvPr/>
        </p:nvSpPr>
        <p:spPr>
          <a:xfrm>
            <a:off x="1474351" y="3015734"/>
            <a:ext cx="3187184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Специалист по данным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1474351" y="3456980"/>
            <a:ext cx="1239154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Ожидаемый рост на 23% к 2032 году.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64500" y="4221480"/>
            <a:ext cx="491490" cy="49149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8"/>
          <p:cNvSpPr/>
          <p:nvPr/>
        </p:nvSpPr>
        <p:spPr>
          <a:xfrm>
            <a:off x="1474351" y="4296489"/>
            <a:ext cx="3096458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Инженер по промптам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1474351" y="4737735"/>
            <a:ext cx="1239154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Новая роль с зарплатой $150-300K+.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64500" y="5502235"/>
            <a:ext cx="491490" cy="49149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3" name="Text 11"/>
          <p:cNvSpPr/>
          <p:nvPr/>
        </p:nvSpPr>
        <p:spPr>
          <a:xfrm>
            <a:off x="1474351" y="5577245"/>
            <a:ext cx="4300776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Эксперт по кибербезопасности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474351" y="6018490"/>
            <a:ext cx="1239154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Ежегодный рост рынка труда на 15%.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64500" y="6782991"/>
            <a:ext cx="491490" cy="49149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Text 14"/>
          <p:cNvSpPr/>
          <p:nvPr/>
        </p:nvSpPr>
        <p:spPr>
          <a:xfrm>
            <a:off x="1474351" y="6858000"/>
            <a:ext cx="3026212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Облачный архитектор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1474351" y="7299246"/>
            <a:ext cx="1239154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Высокий спрос, средняя зарплата $140K+.</a:t>
            </a:r>
            <a:endParaRPr lang="en-US" sz="17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8" name="Рукописный ввод 17">
                <a:extLst>
                  <a:ext uri="{FF2B5EF4-FFF2-40B4-BE49-F238E27FC236}">
                    <a16:creationId xmlns:a16="http://schemas.microsoft.com/office/drawing/2014/main" id="{08930439-8D86-13E0-862D-9011757C8C73}"/>
                  </a:ext>
                </a:extLst>
              </p14:cNvPr>
              <p14:cNvContentPartPr/>
              <p14:nvPr/>
            </p14:nvContentPartPr>
            <p14:xfrm>
              <a:off x="12642561" y="7742299"/>
              <a:ext cx="1793520" cy="327240"/>
            </p14:xfrm>
          </p:contentPart>
        </mc:Choice>
        <mc:Fallback xmlns="">
          <p:pic>
            <p:nvPicPr>
              <p:cNvPr id="18" name="Рукописный ввод 17">
                <a:extLst>
                  <a:ext uri="{FF2B5EF4-FFF2-40B4-BE49-F238E27FC236}">
                    <a16:creationId xmlns:a16="http://schemas.microsoft.com/office/drawing/2014/main" id="{08930439-8D86-13E0-862D-9011757C8C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579921" y="7679659"/>
                <a:ext cx="1919160" cy="452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846421"/>
            <a:ext cx="1037510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Ключевые навыки для успеха в IT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3041333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110615" y="328814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Адаптивность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110615" y="3786783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Быстрое освоение новых технологий.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6965" y="3041333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5"/>
          <p:cNvSpPr/>
          <p:nvPr/>
        </p:nvSpPr>
        <p:spPr>
          <a:xfrm>
            <a:off x="5493782" y="3288149"/>
            <a:ext cx="364271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Критическое мышление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93782" y="4137422"/>
            <a:ext cx="3642717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Решение комплексных проблем.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3041333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8"/>
          <p:cNvSpPr/>
          <p:nvPr/>
        </p:nvSpPr>
        <p:spPr>
          <a:xfrm>
            <a:off x="9876949" y="328814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Креативность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6949" y="3786783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Создание инновационных решений.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3798" y="5020747"/>
            <a:ext cx="6327934" cy="1362432"/>
          </a:xfrm>
          <a:prstGeom prst="roundRect">
            <a:avLst>
              <a:gd name="adj" fmla="val 271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3" name="Text 11"/>
          <p:cNvSpPr/>
          <p:nvPr/>
        </p:nvSpPr>
        <p:spPr>
          <a:xfrm>
            <a:off x="1110615" y="5267563"/>
            <a:ext cx="4225052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Эмоциональный интеллект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10615" y="5766197"/>
            <a:ext cx="5834301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Эффективная командная работа.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549" y="5020747"/>
            <a:ext cx="6327934" cy="1362432"/>
          </a:xfrm>
          <a:prstGeom prst="roundRect">
            <a:avLst>
              <a:gd name="adj" fmla="val 271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Text 14"/>
          <p:cNvSpPr/>
          <p:nvPr/>
        </p:nvSpPr>
        <p:spPr>
          <a:xfrm>
            <a:off x="7685365" y="5267563"/>
            <a:ext cx="357509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Цифровая грамотность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85365" y="5766197"/>
            <a:ext cx="5834301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Понимание основ ИИ, данных, облака.</a:t>
            </a:r>
            <a:endParaRPr lang="en-US" sz="19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Рукописный ввод 18">
                <a:extLst>
                  <a:ext uri="{FF2B5EF4-FFF2-40B4-BE49-F238E27FC236}">
                    <a16:creationId xmlns:a16="http://schemas.microsoft.com/office/drawing/2014/main" id="{49943425-F2B2-2364-5CC1-977EAF393C77}"/>
                  </a:ext>
                </a:extLst>
              </p14:cNvPr>
              <p14:cNvContentPartPr/>
              <p14:nvPr/>
            </p14:nvContentPartPr>
            <p14:xfrm>
              <a:off x="13179681" y="7448899"/>
              <a:ext cx="702720" cy="690120"/>
            </p14:xfrm>
          </p:contentPart>
        </mc:Choice>
        <mc:Fallback xmlns="">
          <p:pic>
            <p:nvPicPr>
              <p:cNvPr id="19" name="Рукописный ввод 18">
                <a:extLst>
                  <a:ext uri="{FF2B5EF4-FFF2-40B4-BE49-F238E27FC236}">
                    <a16:creationId xmlns:a16="http://schemas.microsoft.com/office/drawing/2014/main" id="{49943425-F2B2-2364-5CC1-977EAF393C7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116681" y="7385899"/>
                <a:ext cx="828360" cy="81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0" name="Рукописный ввод 19">
                <a:extLst>
                  <a:ext uri="{FF2B5EF4-FFF2-40B4-BE49-F238E27FC236}">
                    <a16:creationId xmlns:a16="http://schemas.microsoft.com/office/drawing/2014/main" id="{59533685-B5D3-83A8-3D18-4EB0760F8C65}"/>
                  </a:ext>
                </a:extLst>
              </p14:cNvPr>
              <p14:cNvContentPartPr/>
              <p14:nvPr/>
            </p14:nvContentPartPr>
            <p14:xfrm>
              <a:off x="12540681" y="7771448"/>
              <a:ext cx="1941120" cy="334800"/>
            </p14:xfrm>
          </p:contentPart>
        </mc:Choice>
        <mc:Fallback xmlns="">
          <p:pic>
            <p:nvPicPr>
              <p:cNvPr id="20" name="Рукописный ввод 19">
                <a:extLst>
                  <a:ext uri="{FF2B5EF4-FFF2-40B4-BE49-F238E27FC236}">
                    <a16:creationId xmlns:a16="http://schemas.microsoft.com/office/drawing/2014/main" id="{59533685-B5D3-83A8-3D18-4EB0760F8C6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477681" y="7708448"/>
                <a:ext cx="2066760" cy="4604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025372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Заключение: Ваша готовность к будущему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3798094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IT-рынок постоянно развивается, открывая новые возможности.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4445913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Инвестиции в обучение и адаптацию обеспечат долгосрочный успех.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5463897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Будьте проактивны, чтобы стать востребованным специалистом завтрашнего дня.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00805" y="3368040"/>
            <a:ext cx="5661347" cy="746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00"/>
              </a:lnSpc>
              <a:buNone/>
            </a:pPr>
            <a:r>
              <a:rPr lang="en-US" sz="5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Спасибо за внимание!</a:t>
            </a:r>
            <a:endParaRPr lang="en-US" sz="5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3E3390C3-F8B4-00C2-1A7F-405B2C9AB3B9}"/>
                  </a:ext>
                </a:extLst>
              </p14:cNvPr>
              <p14:cNvContentPartPr>
                <a14:cpLocks xmlns:a14="http://schemas.microsoft.com/office/drawing/2010/main" noGrp="1" noRot="1" noMove="1" noResize="1" noEditPoints="1" noAdjustHandles="1" noChangeArrowheads="1" noChangeShapeType="1"/>
              </p14:cNvContentPartPr>
              <p14:nvPr/>
            </p14:nvContentPartPr>
            <p14:xfrm>
              <a:off x="12573360" y="7756560"/>
              <a:ext cx="1975680" cy="366840"/>
            </p14:xfrm>
          </p:contentPart>
        </mc:Choice>
        <mc:Fallback xmlns=""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3E3390C3-F8B4-00C2-1A7F-405B2C9AB3B9}"/>
                  </a:ext>
                </a:extLst>
              </p:cNvPr>
              <p:cNvPicPr>
                <a:picLocks noGrp="1" noRo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510360" y="7693560"/>
                <a:ext cx="2101320" cy="4924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207</Words>
  <Application>Microsoft Office PowerPoint</Application>
  <PresentationFormat>Произвольный</PresentationFormat>
  <Paragraphs>43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Montserrat Bold</vt:lpstr>
      <vt:lpstr>Arial</vt:lpstr>
      <vt:lpstr>Source Sans Pro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Алексей Заворуев</cp:lastModifiedBy>
  <cp:revision>3</cp:revision>
  <dcterms:created xsi:type="dcterms:W3CDTF">2025-06-22T17:26:57Z</dcterms:created>
  <dcterms:modified xsi:type="dcterms:W3CDTF">2025-06-22T17:32:57Z</dcterms:modified>
</cp:coreProperties>
</file>